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6" r:id="rId5"/>
    <p:sldMasterId id="2147483690" r:id="rId6"/>
    <p:sldMasterId id="2147483704" r:id="rId7"/>
    <p:sldMasterId id="2147483718" r:id="rId8"/>
  </p:sldMasterIdLst>
  <p:notesMasterIdLst>
    <p:notesMasterId r:id="rId22"/>
  </p:notesMasterIdLst>
  <p:sldIdLst>
    <p:sldId id="266" r:id="rId9"/>
    <p:sldId id="336" r:id="rId10"/>
    <p:sldId id="338" r:id="rId11"/>
    <p:sldId id="341" r:id="rId12"/>
    <p:sldId id="339" r:id="rId13"/>
    <p:sldId id="343" r:id="rId14"/>
    <p:sldId id="261" r:id="rId15"/>
    <p:sldId id="347" r:id="rId16"/>
    <p:sldId id="346" r:id="rId17"/>
    <p:sldId id="344" r:id="rId18"/>
    <p:sldId id="345" r:id="rId19"/>
    <p:sldId id="317" r:id="rId20"/>
    <p:sldId id="294" r:id="rId2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957283-A96A-1D99-6971-A98F7BBE0BBE}" name="Andreas Lieberoth" initials="AL" userId="S::au314306@uni.au.dk::eac10c82-a16f-414e-a313-37c127cb8cf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8AB686-A9BB-A744-9518-2C19A78C9D27}" v="88" dt="2025-10-08T09:11:07.373"/>
    <p1510:client id="{46157F2B-CB2B-114E-BC5E-D9AB5E490BC1}" v="2276" dt="2025-10-07T21:31:25.7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092"/>
    <p:restoredTop sz="94614"/>
  </p:normalViewPr>
  <p:slideViewPr>
    <p:cSldViewPr snapToGrid="0">
      <p:cViewPr varScale="1">
        <p:scale>
          <a:sx n="59" d="100"/>
          <a:sy n="59" d="100"/>
        </p:scale>
        <p:origin x="200" y="17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Lieberoth" userId="eac10c82-a16f-414e-a313-37c127cb8cf3" providerId="ADAL" clId="{30B7CC42-2876-573A-BC75-78443668BB3D}"/>
    <pc:docChg chg="undo custSel addSld delSld modSld sldOrd">
      <pc:chgData name="Andreas Lieberoth" userId="eac10c82-a16f-414e-a313-37c127cb8cf3" providerId="ADAL" clId="{30B7CC42-2876-573A-BC75-78443668BB3D}" dt="2025-10-08T09:15:19.709" v="1880" actId="20577"/>
      <pc:docMkLst>
        <pc:docMk/>
      </pc:docMkLst>
      <pc:sldChg chg="modSp mod">
        <pc:chgData name="Andreas Lieberoth" userId="eac10c82-a16f-414e-a313-37c127cb8cf3" providerId="ADAL" clId="{30B7CC42-2876-573A-BC75-78443668BB3D}" dt="2025-10-08T08:55:15.082" v="1443" actId="1076"/>
        <pc:sldMkLst>
          <pc:docMk/>
          <pc:sldMk cId="0" sldId="261"/>
        </pc:sldMkLst>
        <pc:spChg chg="mod">
          <ac:chgData name="Andreas Lieberoth" userId="eac10c82-a16f-414e-a313-37c127cb8cf3" providerId="ADAL" clId="{30B7CC42-2876-573A-BC75-78443668BB3D}" dt="2025-10-08T08:55:14.708" v="1442" actId="688"/>
          <ac:spMkLst>
            <pc:docMk/>
            <pc:sldMk cId="0" sldId="261"/>
            <ac:spMk id="44" creationId="{3DEABD90-00A7-858A-B3B3-C540AE24E24E}"/>
          </ac:spMkLst>
        </pc:spChg>
        <pc:picChg chg="mod">
          <ac:chgData name="Andreas Lieberoth" userId="eac10c82-a16f-414e-a313-37c127cb8cf3" providerId="ADAL" clId="{30B7CC42-2876-573A-BC75-78443668BB3D}" dt="2025-10-08T08:55:15.082" v="1443" actId="1076"/>
          <ac:picMkLst>
            <pc:docMk/>
            <pc:sldMk cId="0" sldId="261"/>
            <ac:picMk id="24" creationId="{CA5ABFF6-95D3-2359-F266-8BB1EC18EC6F}"/>
          </ac:picMkLst>
        </pc:picChg>
      </pc:sldChg>
      <pc:sldChg chg="addSp delSp modSp add mod modAnim">
        <pc:chgData name="Andreas Lieberoth" userId="eac10c82-a16f-414e-a313-37c127cb8cf3" providerId="ADAL" clId="{30B7CC42-2876-573A-BC75-78443668BB3D}" dt="2025-10-08T09:09:42.456" v="1749" actId="1076"/>
        <pc:sldMkLst>
          <pc:docMk/>
          <pc:sldMk cId="199197272" sldId="317"/>
        </pc:sldMkLst>
        <pc:spChg chg="add mod">
          <ac:chgData name="Andreas Lieberoth" userId="eac10c82-a16f-414e-a313-37c127cb8cf3" providerId="ADAL" clId="{30B7CC42-2876-573A-BC75-78443668BB3D}" dt="2025-10-08T09:09:29.414" v="1747" actId="404"/>
          <ac:spMkLst>
            <pc:docMk/>
            <pc:sldMk cId="199197272" sldId="317"/>
            <ac:spMk id="2" creationId="{4F689002-DD36-E369-5D70-40F1A8166B06}"/>
          </ac:spMkLst>
        </pc:spChg>
        <pc:spChg chg="del">
          <ac:chgData name="Andreas Lieberoth" userId="eac10c82-a16f-414e-a313-37c127cb8cf3" providerId="ADAL" clId="{30B7CC42-2876-573A-BC75-78443668BB3D}" dt="2025-10-08T09:07:53.884" v="1549" actId="478"/>
          <ac:spMkLst>
            <pc:docMk/>
            <pc:sldMk cId="199197272" sldId="317"/>
            <ac:spMk id="3" creationId="{D32C22F1-CCA2-5FCD-99D1-1E600D32573F}"/>
          </ac:spMkLst>
        </pc:spChg>
        <pc:spChg chg="mod">
          <ac:chgData name="Andreas Lieberoth" userId="eac10c82-a16f-414e-a313-37c127cb8cf3" providerId="ADAL" clId="{30B7CC42-2876-573A-BC75-78443668BB3D}" dt="2025-10-08T09:09:06.334" v="1740" actId="1076"/>
          <ac:spMkLst>
            <pc:docMk/>
            <pc:sldMk cId="199197272" sldId="317"/>
            <ac:spMk id="4" creationId="{61C46EB3-BF41-3F72-806B-1F16FAAEC410}"/>
          </ac:spMkLst>
        </pc:spChg>
        <pc:spChg chg="add del mod">
          <ac:chgData name="Andreas Lieberoth" userId="eac10c82-a16f-414e-a313-37c127cb8cf3" providerId="ADAL" clId="{30B7CC42-2876-573A-BC75-78443668BB3D}" dt="2025-10-08T09:07:56.232" v="1550" actId="478"/>
          <ac:spMkLst>
            <pc:docMk/>
            <pc:sldMk cId="199197272" sldId="317"/>
            <ac:spMk id="6" creationId="{3D47840A-65D5-E92B-7A06-B1314E885E8C}"/>
          </ac:spMkLst>
        </pc:spChg>
        <pc:spChg chg="add mod">
          <ac:chgData name="Andreas Lieberoth" userId="eac10c82-a16f-414e-a313-37c127cb8cf3" providerId="ADAL" clId="{30B7CC42-2876-573A-BC75-78443668BB3D}" dt="2025-10-08T09:08:25.585" v="1573"/>
          <ac:spMkLst>
            <pc:docMk/>
            <pc:sldMk cId="199197272" sldId="317"/>
            <ac:spMk id="7" creationId="{11023B12-EF56-FA42-58A9-491CB06D20C9}"/>
          </ac:spMkLst>
        </pc:spChg>
        <pc:spChg chg="add mod">
          <ac:chgData name="Andreas Lieberoth" userId="eac10c82-a16f-414e-a313-37c127cb8cf3" providerId="ADAL" clId="{30B7CC42-2876-573A-BC75-78443668BB3D}" dt="2025-10-08T09:09:42.456" v="1749" actId="1076"/>
          <ac:spMkLst>
            <pc:docMk/>
            <pc:sldMk cId="199197272" sldId="317"/>
            <ac:spMk id="8" creationId="{BAA2A23E-1C4B-868B-D5DD-F2402E48A3A6}"/>
          </ac:spMkLst>
        </pc:spChg>
        <pc:picChg chg="mod">
          <ac:chgData name="Andreas Lieberoth" userId="eac10c82-a16f-414e-a313-37c127cb8cf3" providerId="ADAL" clId="{30B7CC42-2876-573A-BC75-78443668BB3D}" dt="2025-10-08T09:09:19.821" v="1746" actId="1076"/>
          <ac:picMkLst>
            <pc:docMk/>
            <pc:sldMk cId="199197272" sldId="317"/>
            <ac:picMk id="10" creationId="{45E09A39-BE88-4C54-5A40-929FD995952E}"/>
          </ac:picMkLst>
        </pc:picChg>
      </pc:sldChg>
      <pc:sldChg chg="addSp delSp modSp del mod">
        <pc:chgData name="Andreas Lieberoth" userId="eac10c82-a16f-414e-a313-37c127cb8cf3" providerId="ADAL" clId="{30B7CC42-2876-573A-BC75-78443668BB3D}" dt="2025-10-08T09:09:47.089" v="1750" actId="2696"/>
        <pc:sldMkLst>
          <pc:docMk/>
          <pc:sldMk cId="1050963994" sldId="323"/>
        </pc:sldMkLst>
        <pc:spChg chg="mod">
          <ac:chgData name="Andreas Lieberoth" userId="eac10c82-a16f-414e-a313-37c127cb8cf3" providerId="ADAL" clId="{30B7CC42-2876-573A-BC75-78443668BB3D}" dt="2025-10-08T09:07:15.772" v="1544" actId="1076"/>
          <ac:spMkLst>
            <pc:docMk/>
            <pc:sldMk cId="1050963994" sldId="323"/>
            <ac:spMk id="12" creationId="{A45F75DC-98EC-F469-D413-DEBA1FFCCBEA}"/>
          </ac:spMkLst>
        </pc:spChg>
        <pc:picChg chg="add del mod">
          <ac:chgData name="Andreas Lieberoth" userId="eac10c82-a16f-414e-a313-37c127cb8cf3" providerId="ADAL" clId="{30B7CC42-2876-573A-BC75-78443668BB3D}" dt="2025-10-08T09:07:12.741" v="1543" actId="1076"/>
          <ac:picMkLst>
            <pc:docMk/>
            <pc:sldMk cId="1050963994" sldId="323"/>
            <ac:picMk id="2" creationId="{DEFCCC83-D836-6401-1102-E53F12F91CDF}"/>
          </ac:picMkLst>
        </pc:picChg>
        <pc:picChg chg="add del">
          <ac:chgData name="Andreas Lieberoth" userId="eac10c82-a16f-414e-a313-37c127cb8cf3" providerId="ADAL" clId="{30B7CC42-2876-573A-BC75-78443668BB3D}" dt="2025-10-08T09:07:00.221" v="1539" actId="478"/>
          <ac:picMkLst>
            <pc:docMk/>
            <pc:sldMk cId="1050963994" sldId="323"/>
            <ac:picMk id="8" creationId="{F653A491-A983-CF16-B5A7-2128D46E9A96}"/>
          </ac:picMkLst>
        </pc:picChg>
        <pc:picChg chg="add del">
          <ac:chgData name="Andreas Lieberoth" userId="eac10c82-a16f-414e-a313-37c127cb8cf3" providerId="ADAL" clId="{30B7CC42-2876-573A-BC75-78443668BB3D}" dt="2025-10-08T09:07:00.221" v="1539" actId="478"/>
          <ac:picMkLst>
            <pc:docMk/>
            <pc:sldMk cId="1050963994" sldId="323"/>
            <ac:picMk id="9" creationId="{2D3EE93F-A287-1494-17F1-1E9EC1A01274}"/>
          </ac:picMkLst>
        </pc:picChg>
        <pc:picChg chg="add del">
          <ac:chgData name="Andreas Lieberoth" userId="eac10c82-a16f-414e-a313-37c127cb8cf3" providerId="ADAL" clId="{30B7CC42-2876-573A-BC75-78443668BB3D}" dt="2025-10-08T09:07:00.221" v="1539" actId="478"/>
          <ac:picMkLst>
            <pc:docMk/>
            <pc:sldMk cId="1050963994" sldId="323"/>
            <ac:picMk id="10" creationId="{08327543-D860-0BDE-64AE-CE02E9B9F4BD}"/>
          </ac:picMkLst>
        </pc:picChg>
        <pc:picChg chg="add del">
          <ac:chgData name="Andreas Lieberoth" userId="eac10c82-a16f-414e-a313-37c127cb8cf3" providerId="ADAL" clId="{30B7CC42-2876-573A-BC75-78443668BB3D}" dt="2025-10-08T09:07:00.221" v="1539" actId="478"/>
          <ac:picMkLst>
            <pc:docMk/>
            <pc:sldMk cId="1050963994" sldId="323"/>
            <ac:picMk id="11" creationId="{81804F5E-76E5-A856-1066-7AD4773D7DB2}"/>
          </ac:picMkLst>
        </pc:picChg>
      </pc:sldChg>
      <pc:sldChg chg="addSp delSp modSp mod">
        <pc:chgData name="Andreas Lieberoth" userId="eac10c82-a16f-414e-a313-37c127cb8cf3" providerId="ADAL" clId="{30B7CC42-2876-573A-BC75-78443668BB3D}" dt="2025-10-08T09:15:19.709" v="1880" actId="20577"/>
        <pc:sldMkLst>
          <pc:docMk/>
          <pc:sldMk cId="1436450092" sldId="336"/>
        </pc:sldMkLst>
        <pc:spChg chg="mod">
          <ac:chgData name="Andreas Lieberoth" userId="eac10c82-a16f-414e-a313-37c127cb8cf3" providerId="ADAL" clId="{30B7CC42-2876-573A-BC75-78443668BB3D}" dt="2025-10-08T09:13:16.902" v="1836" actId="20577"/>
          <ac:spMkLst>
            <pc:docMk/>
            <pc:sldMk cId="1436450092" sldId="336"/>
            <ac:spMk id="3" creationId="{C041BE89-E98C-7C36-90C3-2267AA72C64E}"/>
          </ac:spMkLst>
        </pc:spChg>
        <pc:spChg chg="mod">
          <ac:chgData name="Andreas Lieberoth" userId="eac10c82-a16f-414e-a313-37c127cb8cf3" providerId="ADAL" clId="{30B7CC42-2876-573A-BC75-78443668BB3D}" dt="2025-10-08T09:15:19.709" v="1880" actId="20577"/>
          <ac:spMkLst>
            <pc:docMk/>
            <pc:sldMk cId="1436450092" sldId="336"/>
            <ac:spMk id="4" creationId="{4ADAA5A4-008F-5E52-A2E4-3C6425374ABA}"/>
          </ac:spMkLst>
        </pc:spChg>
        <pc:spChg chg="mod">
          <ac:chgData name="Andreas Lieberoth" userId="eac10c82-a16f-414e-a313-37c127cb8cf3" providerId="ADAL" clId="{30B7CC42-2876-573A-BC75-78443668BB3D}" dt="2025-10-08T09:13:06.005" v="1828" actId="1076"/>
          <ac:spMkLst>
            <pc:docMk/>
            <pc:sldMk cId="1436450092" sldId="336"/>
            <ac:spMk id="5" creationId="{29634675-CC2A-EC55-8C30-8245D734C928}"/>
          </ac:spMkLst>
        </pc:spChg>
        <pc:spChg chg="del">
          <ac:chgData name="Andreas Lieberoth" userId="eac10c82-a16f-414e-a313-37c127cb8cf3" providerId="ADAL" clId="{30B7CC42-2876-573A-BC75-78443668BB3D}" dt="2025-10-08T09:10:37.411" v="1759" actId="478"/>
          <ac:spMkLst>
            <pc:docMk/>
            <pc:sldMk cId="1436450092" sldId="336"/>
            <ac:spMk id="13" creationId="{471B857A-F1F4-C7B0-1319-829000E3679C}"/>
          </ac:spMkLst>
        </pc:spChg>
        <pc:picChg chg="add mod">
          <ac:chgData name="Andreas Lieberoth" userId="eac10c82-a16f-414e-a313-37c127cb8cf3" providerId="ADAL" clId="{30B7CC42-2876-573A-BC75-78443668BB3D}" dt="2025-10-08T09:13:04.152" v="1827" actId="1076"/>
          <ac:picMkLst>
            <pc:docMk/>
            <pc:sldMk cId="1436450092" sldId="336"/>
            <ac:picMk id="2" creationId="{9E656688-CB67-0591-FD13-EE986480C199}"/>
          </ac:picMkLst>
        </pc:picChg>
        <pc:picChg chg="mod">
          <ac:chgData name="Andreas Lieberoth" userId="eac10c82-a16f-414e-a313-37c127cb8cf3" providerId="ADAL" clId="{30B7CC42-2876-573A-BC75-78443668BB3D}" dt="2025-10-08T09:13:42.984" v="1842" actId="1076"/>
          <ac:picMkLst>
            <pc:docMk/>
            <pc:sldMk cId="1436450092" sldId="336"/>
            <ac:picMk id="7" creationId="{6258E6F6-5B9B-D5D7-ACB0-025063AF2F30}"/>
          </ac:picMkLst>
        </pc:picChg>
        <pc:picChg chg="del">
          <ac:chgData name="Andreas Lieberoth" userId="eac10c82-a16f-414e-a313-37c127cb8cf3" providerId="ADAL" clId="{30B7CC42-2876-573A-BC75-78443668BB3D}" dt="2025-10-08T09:10:17.941" v="1751" actId="478"/>
          <ac:picMkLst>
            <pc:docMk/>
            <pc:sldMk cId="1436450092" sldId="336"/>
            <ac:picMk id="8" creationId="{1F208F53-2ABC-BD41-0E18-5213DB434174}"/>
          </ac:picMkLst>
        </pc:picChg>
        <pc:picChg chg="del">
          <ac:chgData name="Andreas Lieberoth" userId="eac10c82-a16f-414e-a313-37c127cb8cf3" providerId="ADAL" clId="{30B7CC42-2876-573A-BC75-78443668BB3D}" dt="2025-10-08T09:10:23.709" v="1753" actId="478"/>
          <ac:picMkLst>
            <pc:docMk/>
            <pc:sldMk cId="1436450092" sldId="336"/>
            <ac:picMk id="10" creationId="{5E1362D0-BBD2-9250-3EF2-AF2A47F8AAB2}"/>
          </ac:picMkLst>
        </pc:picChg>
        <pc:picChg chg="add del mod">
          <ac:chgData name="Andreas Lieberoth" userId="eac10c82-a16f-414e-a313-37c127cb8cf3" providerId="ADAL" clId="{30B7CC42-2876-573A-BC75-78443668BB3D}" dt="2025-10-08T09:12:48.720" v="1823" actId="478"/>
          <ac:picMkLst>
            <pc:docMk/>
            <pc:sldMk cId="1436450092" sldId="336"/>
            <ac:picMk id="12" creationId="{4F7C697B-AEAF-D823-C87B-BB59727071C3}"/>
          </ac:picMkLst>
        </pc:picChg>
      </pc:sldChg>
      <pc:sldChg chg="new del">
        <pc:chgData name="Andreas Lieberoth" userId="eac10c82-a16f-414e-a313-37c127cb8cf3" providerId="ADAL" clId="{30B7CC42-2876-573A-BC75-78443668BB3D}" dt="2025-10-08T08:08:30.922" v="1" actId="2696"/>
        <pc:sldMkLst>
          <pc:docMk/>
          <pc:sldMk cId="680126949" sldId="347"/>
        </pc:sldMkLst>
      </pc:sldChg>
      <pc:sldChg chg="addSp delSp modSp add mod ord delAnim">
        <pc:chgData name="Andreas Lieberoth" userId="eac10c82-a16f-414e-a313-37c127cb8cf3" providerId="ADAL" clId="{30B7CC42-2876-573A-BC75-78443668BB3D}" dt="2025-10-08T09:00:50.177" v="1530" actId="692"/>
        <pc:sldMkLst>
          <pc:docMk/>
          <pc:sldMk cId="3140435306" sldId="347"/>
        </pc:sldMkLst>
        <pc:spChg chg="del">
          <ac:chgData name="Andreas Lieberoth" userId="eac10c82-a16f-414e-a313-37c127cb8cf3" providerId="ADAL" clId="{30B7CC42-2876-573A-BC75-78443668BB3D}" dt="2025-10-08T08:09:01.674" v="5" actId="478"/>
          <ac:spMkLst>
            <pc:docMk/>
            <pc:sldMk cId="3140435306" sldId="347"/>
            <ac:spMk id="7" creationId="{FCB962C6-3C4F-339A-832D-61D572A75EC6}"/>
          </ac:spMkLst>
        </pc:spChg>
        <pc:spChg chg="add mod">
          <ac:chgData name="Andreas Lieberoth" userId="eac10c82-a16f-414e-a313-37c127cb8cf3" providerId="ADAL" clId="{30B7CC42-2876-573A-BC75-78443668BB3D}" dt="2025-10-08T08:55:23.095" v="1444" actId="1076"/>
          <ac:spMkLst>
            <pc:docMk/>
            <pc:sldMk cId="3140435306" sldId="347"/>
            <ac:spMk id="10" creationId="{E1668735-0E50-EBC7-409C-E6F1134B720E}"/>
          </ac:spMkLst>
        </pc:spChg>
        <pc:spChg chg="add mod">
          <ac:chgData name="Andreas Lieberoth" userId="eac10c82-a16f-414e-a313-37c127cb8cf3" providerId="ADAL" clId="{30B7CC42-2876-573A-BC75-78443668BB3D}" dt="2025-10-08T08:58:02.387" v="1511" actId="20577"/>
          <ac:spMkLst>
            <pc:docMk/>
            <pc:sldMk cId="3140435306" sldId="347"/>
            <ac:spMk id="11" creationId="{3EBD564D-08F9-9DDD-A04A-1063406AD314}"/>
          </ac:spMkLst>
        </pc:spChg>
        <pc:spChg chg="add del mod">
          <ac:chgData name="Andreas Lieberoth" userId="eac10c82-a16f-414e-a313-37c127cb8cf3" providerId="ADAL" clId="{30B7CC42-2876-573A-BC75-78443668BB3D}" dt="2025-10-08T08:21:42.643" v="426" actId="478"/>
          <ac:spMkLst>
            <pc:docMk/>
            <pc:sldMk cId="3140435306" sldId="347"/>
            <ac:spMk id="12" creationId="{5D00D038-B1C1-3753-97DA-E3D6012AE205}"/>
          </ac:spMkLst>
        </pc:spChg>
        <pc:spChg chg="add mod">
          <ac:chgData name="Andreas Lieberoth" userId="eac10c82-a16f-414e-a313-37c127cb8cf3" providerId="ADAL" clId="{30B7CC42-2876-573A-BC75-78443668BB3D}" dt="2025-10-08T08:36:49.038" v="721" actId="1035"/>
          <ac:spMkLst>
            <pc:docMk/>
            <pc:sldMk cId="3140435306" sldId="347"/>
            <ac:spMk id="13" creationId="{88E91CA6-967E-6BE8-2424-6B8BF1A5C0F6}"/>
          </ac:spMkLst>
        </pc:spChg>
        <pc:spChg chg="add del mod">
          <ac:chgData name="Andreas Lieberoth" userId="eac10c82-a16f-414e-a313-37c127cb8cf3" providerId="ADAL" clId="{30B7CC42-2876-573A-BC75-78443668BB3D}" dt="2025-10-08T08:44:56.104" v="1045" actId="478"/>
          <ac:spMkLst>
            <pc:docMk/>
            <pc:sldMk cId="3140435306" sldId="347"/>
            <ac:spMk id="15" creationId="{44C961E5-547E-CE1B-34E8-E766B8297DE3}"/>
          </ac:spMkLst>
        </pc:spChg>
        <pc:spChg chg="add mod">
          <ac:chgData name="Andreas Lieberoth" userId="eac10c82-a16f-414e-a313-37c127cb8cf3" providerId="ADAL" clId="{30B7CC42-2876-573A-BC75-78443668BB3D}" dt="2025-10-08T08:58:55.876" v="1523" actId="20577"/>
          <ac:spMkLst>
            <pc:docMk/>
            <pc:sldMk cId="3140435306" sldId="347"/>
            <ac:spMk id="16" creationId="{727F8F20-4315-D15D-BCD6-E618C240BB7C}"/>
          </ac:spMkLst>
        </pc:spChg>
        <pc:spChg chg="add mod">
          <ac:chgData name="Andreas Lieberoth" userId="eac10c82-a16f-414e-a313-37c127cb8cf3" providerId="ADAL" clId="{30B7CC42-2876-573A-BC75-78443668BB3D}" dt="2025-10-08T08:47:53.978" v="1155" actId="1076"/>
          <ac:spMkLst>
            <pc:docMk/>
            <pc:sldMk cId="3140435306" sldId="347"/>
            <ac:spMk id="17" creationId="{C59C0EAD-40A8-86AE-2239-EF20F3320027}"/>
          </ac:spMkLst>
        </pc:spChg>
        <pc:spChg chg="add mod">
          <ac:chgData name="Andreas Lieberoth" userId="eac10c82-a16f-414e-a313-37c127cb8cf3" providerId="ADAL" clId="{30B7CC42-2876-573A-BC75-78443668BB3D}" dt="2025-10-08T08:58:01.462" v="1510" actId="20577"/>
          <ac:spMkLst>
            <pc:docMk/>
            <pc:sldMk cId="3140435306" sldId="347"/>
            <ac:spMk id="20" creationId="{FC6D9092-0B5C-DE48-268C-D7B4BF8274EC}"/>
          </ac:spMkLst>
        </pc:spChg>
        <pc:spChg chg="add mod">
          <ac:chgData name="Andreas Lieberoth" userId="eac10c82-a16f-414e-a313-37c127cb8cf3" providerId="ADAL" clId="{30B7CC42-2876-573A-BC75-78443668BB3D}" dt="2025-10-08T08:36:49.038" v="721" actId="1035"/>
          <ac:spMkLst>
            <pc:docMk/>
            <pc:sldMk cId="3140435306" sldId="347"/>
            <ac:spMk id="21" creationId="{2A0D9096-42F2-1A7B-BEB1-AA9745631110}"/>
          </ac:spMkLst>
        </pc:spChg>
        <pc:spChg chg="add mod">
          <ac:chgData name="Andreas Lieberoth" userId="eac10c82-a16f-414e-a313-37c127cb8cf3" providerId="ADAL" clId="{30B7CC42-2876-573A-BC75-78443668BB3D}" dt="2025-10-08T08:53:20.457" v="1349" actId="14100"/>
          <ac:spMkLst>
            <pc:docMk/>
            <pc:sldMk cId="3140435306" sldId="347"/>
            <ac:spMk id="22" creationId="{173FDD26-D0CD-8B50-1ACA-BE6325903DBD}"/>
          </ac:spMkLst>
        </pc:spChg>
        <pc:spChg chg="add mod">
          <ac:chgData name="Andreas Lieberoth" userId="eac10c82-a16f-414e-a313-37c127cb8cf3" providerId="ADAL" clId="{30B7CC42-2876-573A-BC75-78443668BB3D}" dt="2025-10-08T08:36:49.038" v="721" actId="1035"/>
          <ac:spMkLst>
            <pc:docMk/>
            <pc:sldMk cId="3140435306" sldId="347"/>
            <ac:spMk id="25" creationId="{153E8C96-5A1A-AC17-15BC-2D88D3C97ACC}"/>
          </ac:spMkLst>
        </pc:spChg>
        <pc:spChg chg="add mod">
          <ac:chgData name="Andreas Lieberoth" userId="eac10c82-a16f-414e-a313-37c127cb8cf3" providerId="ADAL" clId="{30B7CC42-2876-573A-BC75-78443668BB3D}" dt="2025-10-08T08:36:49.038" v="721" actId="1035"/>
          <ac:spMkLst>
            <pc:docMk/>
            <pc:sldMk cId="3140435306" sldId="347"/>
            <ac:spMk id="29" creationId="{674E6B41-C30B-7BCE-2A60-66344C6F0BA2}"/>
          </ac:spMkLst>
        </pc:spChg>
        <pc:spChg chg="add mod">
          <ac:chgData name="Andreas Lieberoth" userId="eac10c82-a16f-414e-a313-37c127cb8cf3" providerId="ADAL" clId="{30B7CC42-2876-573A-BC75-78443668BB3D}" dt="2025-10-08T08:58:33.043" v="1516" actId="20577"/>
          <ac:spMkLst>
            <pc:docMk/>
            <pc:sldMk cId="3140435306" sldId="347"/>
            <ac:spMk id="31" creationId="{C60DBEA3-0D4C-4589-60EE-DF41863D04E4}"/>
          </ac:spMkLst>
        </pc:spChg>
        <pc:spChg chg="add del mod">
          <ac:chgData name="Andreas Lieberoth" userId="eac10c82-a16f-414e-a313-37c127cb8cf3" providerId="ADAL" clId="{30B7CC42-2876-573A-BC75-78443668BB3D}" dt="2025-10-08T09:00:50.177" v="1530" actId="692"/>
          <ac:spMkLst>
            <pc:docMk/>
            <pc:sldMk cId="3140435306" sldId="347"/>
            <ac:spMk id="32" creationId="{20DB0EB8-CF9D-6ADC-C148-F8FB4A91149F}"/>
          </ac:spMkLst>
        </pc:spChg>
        <pc:spChg chg="del">
          <ac:chgData name="Andreas Lieberoth" userId="eac10c82-a16f-414e-a313-37c127cb8cf3" providerId="ADAL" clId="{30B7CC42-2876-573A-BC75-78443668BB3D}" dt="2025-10-08T08:54:08.443" v="1405" actId="478"/>
          <ac:spMkLst>
            <pc:docMk/>
            <pc:sldMk cId="3140435306" sldId="347"/>
            <ac:spMk id="33" creationId="{2A5DD00E-E0FA-216D-FABA-AC0E63EA9065}"/>
          </ac:spMkLst>
        </pc:spChg>
        <pc:spChg chg="mod">
          <ac:chgData name="Andreas Lieberoth" userId="eac10c82-a16f-414e-a313-37c127cb8cf3" providerId="ADAL" clId="{30B7CC42-2876-573A-BC75-78443668BB3D}" dt="2025-10-08T08:38:30.355" v="783" actId="1076"/>
          <ac:spMkLst>
            <pc:docMk/>
            <pc:sldMk cId="3140435306" sldId="347"/>
            <ac:spMk id="34" creationId="{5758E430-3B4A-A519-661B-A1413E7570EC}"/>
          </ac:spMkLst>
        </pc:spChg>
        <pc:spChg chg="add mod">
          <ac:chgData name="Andreas Lieberoth" userId="eac10c82-a16f-414e-a313-37c127cb8cf3" providerId="ADAL" clId="{30B7CC42-2876-573A-BC75-78443668BB3D}" dt="2025-10-08T08:51:10.225" v="1270" actId="1076"/>
          <ac:spMkLst>
            <pc:docMk/>
            <pc:sldMk cId="3140435306" sldId="347"/>
            <ac:spMk id="35" creationId="{C777F3FB-90A1-24EA-7925-DC8C9CD71647}"/>
          </ac:spMkLst>
        </pc:spChg>
        <pc:spChg chg="del mod">
          <ac:chgData name="Andreas Lieberoth" userId="eac10c82-a16f-414e-a313-37c127cb8cf3" providerId="ADAL" clId="{30B7CC42-2876-573A-BC75-78443668BB3D}" dt="2025-10-08T08:11:00.521" v="92" actId="478"/>
          <ac:spMkLst>
            <pc:docMk/>
            <pc:sldMk cId="3140435306" sldId="347"/>
            <ac:spMk id="36" creationId="{F3649B7C-8D11-ADE7-16A1-6857D7C34798}"/>
          </ac:spMkLst>
        </pc:spChg>
        <pc:spChg chg="add mod">
          <ac:chgData name="Andreas Lieberoth" userId="eac10c82-a16f-414e-a313-37c127cb8cf3" providerId="ADAL" clId="{30B7CC42-2876-573A-BC75-78443668BB3D}" dt="2025-10-08T08:50:35.180" v="1262" actId="688"/>
          <ac:spMkLst>
            <pc:docMk/>
            <pc:sldMk cId="3140435306" sldId="347"/>
            <ac:spMk id="37" creationId="{B8745311-6CDF-BE06-5948-5042DB4D1170}"/>
          </ac:spMkLst>
        </pc:spChg>
        <pc:spChg chg="add del mod">
          <ac:chgData name="Andreas Lieberoth" userId="eac10c82-a16f-414e-a313-37c127cb8cf3" providerId="ADAL" clId="{30B7CC42-2876-573A-BC75-78443668BB3D}" dt="2025-10-08T08:18:11.921" v="191" actId="478"/>
          <ac:spMkLst>
            <pc:docMk/>
            <pc:sldMk cId="3140435306" sldId="347"/>
            <ac:spMk id="38" creationId="{EEECA637-E714-15F1-8E86-78B5D269BD4E}"/>
          </ac:spMkLst>
        </pc:spChg>
        <pc:spChg chg="add mod">
          <ac:chgData name="Andreas Lieberoth" userId="eac10c82-a16f-414e-a313-37c127cb8cf3" providerId="ADAL" clId="{30B7CC42-2876-573A-BC75-78443668BB3D}" dt="2025-10-08T08:50:41.555" v="1264" actId="1076"/>
          <ac:spMkLst>
            <pc:docMk/>
            <pc:sldMk cId="3140435306" sldId="347"/>
            <ac:spMk id="39" creationId="{BE4D32B6-27CE-65FE-D0C9-FA38D4997E95}"/>
          </ac:spMkLst>
        </pc:spChg>
        <pc:spChg chg="add mod">
          <ac:chgData name="Andreas Lieberoth" userId="eac10c82-a16f-414e-a313-37c127cb8cf3" providerId="ADAL" clId="{30B7CC42-2876-573A-BC75-78443668BB3D}" dt="2025-10-08T08:56:14.529" v="1471" actId="1076"/>
          <ac:spMkLst>
            <pc:docMk/>
            <pc:sldMk cId="3140435306" sldId="347"/>
            <ac:spMk id="40" creationId="{16B4D6C3-749C-685D-30EE-C6DCB59CD01E}"/>
          </ac:spMkLst>
        </pc:spChg>
        <pc:spChg chg="del">
          <ac:chgData name="Andreas Lieberoth" userId="eac10c82-a16f-414e-a313-37c127cb8cf3" providerId="ADAL" clId="{30B7CC42-2876-573A-BC75-78443668BB3D}" dt="2025-10-08T08:54:07.409" v="1404" actId="478"/>
          <ac:spMkLst>
            <pc:docMk/>
            <pc:sldMk cId="3140435306" sldId="347"/>
            <ac:spMk id="41" creationId="{2551D1D6-6D85-95B4-1AF9-CEDB32F01FD9}"/>
          </ac:spMkLst>
        </pc:spChg>
        <pc:spChg chg="add del mod">
          <ac:chgData name="Andreas Lieberoth" userId="eac10c82-a16f-414e-a313-37c127cb8cf3" providerId="ADAL" clId="{30B7CC42-2876-573A-BC75-78443668BB3D}" dt="2025-10-08T08:57:31.018" v="1494" actId="20577"/>
          <ac:spMkLst>
            <pc:docMk/>
            <pc:sldMk cId="3140435306" sldId="347"/>
            <ac:spMk id="42" creationId="{AE8DEE1F-B3A0-757E-4FCE-DAE978A386DC}"/>
          </ac:spMkLst>
        </pc:spChg>
        <pc:spChg chg="del mod">
          <ac:chgData name="Andreas Lieberoth" userId="eac10c82-a16f-414e-a313-37c127cb8cf3" providerId="ADAL" clId="{30B7CC42-2876-573A-BC75-78443668BB3D}" dt="2025-10-08T08:17:22.060" v="136" actId="478"/>
          <ac:spMkLst>
            <pc:docMk/>
            <pc:sldMk cId="3140435306" sldId="347"/>
            <ac:spMk id="43" creationId="{5C8C8EB7-EA0C-6B59-F29E-D9804C41C2BA}"/>
          </ac:spMkLst>
        </pc:spChg>
        <pc:spChg chg="del">
          <ac:chgData name="Andreas Lieberoth" userId="eac10c82-a16f-414e-a313-37c127cb8cf3" providerId="ADAL" clId="{30B7CC42-2876-573A-BC75-78443668BB3D}" dt="2025-10-08T08:10:21.998" v="69" actId="478"/>
          <ac:spMkLst>
            <pc:docMk/>
            <pc:sldMk cId="3140435306" sldId="347"/>
            <ac:spMk id="44" creationId="{0B64F06B-9015-7DDC-014A-5B784AEA548B}"/>
          </ac:spMkLst>
        </pc:spChg>
        <pc:spChg chg="add del">
          <ac:chgData name="Andreas Lieberoth" userId="eac10c82-a16f-414e-a313-37c127cb8cf3" providerId="ADAL" clId="{30B7CC42-2876-573A-BC75-78443668BB3D}" dt="2025-10-08T08:45:32.088" v="1053" actId="22"/>
          <ac:spMkLst>
            <pc:docMk/>
            <pc:sldMk cId="3140435306" sldId="347"/>
            <ac:spMk id="46" creationId="{53FA8DD1-1C22-7AC7-9DAE-A0BC071060F4}"/>
          </ac:spMkLst>
        </pc:spChg>
        <pc:spChg chg="add mod">
          <ac:chgData name="Andreas Lieberoth" userId="eac10c82-a16f-414e-a313-37c127cb8cf3" providerId="ADAL" clId="{30B7CC42-2876-573A-BC75-78443668BB3D}" dt="2025-10-08T08:48:00.014" v="1157" actId="1076"/>
          <ac:spMkLst>
            <pc:docMk/>
            <pc:sldMk cId="3140435306" sldId="347"/>
            <ac:spMk id="47" creationId="{D4E46AED-BC1F-B58A-E027-4DFA6FB879B0}"/>
          </ac:spMkLst>
        </pc:spChg>
        <pc:spChg chg="add mod">
          <ac:chgData name="Andreas Lieberoth" userId="eac10c82-a16f-414e-a313-37c127cb8cf3" providerId="ADAL" clId="{30B7CC42-2876-573A-BC75-78443668BB3D}" dt="2025-10-08T08:47:57.626" v="1156" actId="1076"/>
          <ac:spMkLst>
            <pc:docMk/>
            <pc:sldMk cId="3140435306" sldId="347"/>
            <ac:spMk id="49" creationId="{B293DF25-889E-BE1E-5AE4-77D01279663D}"/>
          </ac:spMkLst>
        </pc:spChg>
        <pc:spChg chg="add del mod">
          <ac:chgData name="Andreas Lieberoth" userId="eac10c82-a16f-414e-a313-37c127cb8cf3" providerId="ADAL" clId="{30B7CC42-2876-573A-BC75-78443668BB3D}" dt="2025-10-08T09:00:25.530" v="1527" actId="478"/>
          <ac:spMkLst>
            <pc:docMk/>
            <pc:sldMk cId="3140435306" sldId="347"/>
            <ac:spMk id="51" creationId="{16C738A2-1118-D012-FBA6-B483A5E822D7}"/>
          </ac:spMkLst>
        </pc:spChg>
        <pc:spChg chg="del">
          <ac:chgData name="Andreas Lieberoth" userId="eac10c82-a16f-414e-a313-37c127cb8cf3" providerId="ADAL" clId="{30B7CC42-2876-573A-BC75-78443668BB3D}" dt="2025-10-08T08:10:28.643" v="72" actId="478"/>
          <ac:spMkLst>
            <pc:docMk/>
            <pc:sldMk cId="3140435306" sldId="347"/>
            <ac:spMk id="53" creationId="{853EDF32-4F68-B513-0A5E-FC3F917EB6D2}"/>
          </ac:spMkLst>
        </pc:spChg>
        <pc:spChg chg="add mod">
          <ac:chgData name="Andreas Lieberoth" userId="eac10c82-a16f-414e-a313-37c127cb8cf3" providerId="ADAL" clId="{30B7CC42-2876-573A-BC75-78443668BB3D}" dt="2025-10-08T08:49:13.772" v="1251" actId="1076"/>
          <ac:spMkLst>
            <pc:docMk/>
            <pc:sldMk cId="3140435306" sldId="347"/>
            <ac:spMk id="54" creationId="{3297F85B-4441-8695-3C1E-6E68B5E5A1DE}"/>
          </ac:spMkLst>
        </pc:spChg>
        <pc:spChg chg="mod">
          <ac:chgData name="Andreas Lieberoth" userId="eac10c82-a16f-414e-a313-37c127cb8cf3" providerId="ADAL" clId="{30B7CC42-2876-573A-BC75-78443668BB3D}" dt="2025-10-08T08:09:57.101" v="62" actId="27636"/>
          <ac:spMkLst>
            <pc:docMk/>
            <pc:sldMk cId="3140435306" sldId="347"/>
            <ac:spMk id="55" creationId="{3A42DD71-23DB-5B5E-DB5C-BD4BED09B0E9}"/>
          </ac:spMkLst>
        </pc:spChg>
        <pc:spChg chg="del">
          <ac:chgData name="Andreas Lieberoth" userId="eac10c82-a16f-414e-a313-37c127cb8cf3" providerId="ADAL" clId="{30B7CC42-2876-573A-BC75-78443668BB3D}" dt="2025-10-08T08:08:42.836" v="3" actId="478"/>
          <ac:spMkLst>
            <pc:docMk/>
            <pc:sldMk cId="3140435306" sldId="347"/>
            <ac:spMk id="56" creationId="{7C93D910-8628-D2D6-EE34-DA3CEB2F0EE3}"/>
          </ac:spMkLst>
        </pc:spChg>
        <pc:spChg chg="add mod">
          <ac:chgData name="Andreas Lieberoth" userId="eac10c82-a16f-414e-a313-37c127cb8cf3" providerId="ADAL" clId="{30B7CC42-2876-573A-BC75-78443668BB3D}" dt="2025-10-08T08:49:37.914" v="1254" actId="20577"/>
          <ac:spMkLst>
            <pc:docMk/>
            <pc:sldMk cId="3140435306" sldId="347"/>
            <ac:spMk id="57" creationId="{C819BB00-C707-77D1-F137-688BDDEB572C}"/>
          </ac:spMkLst>
        </pc:spChg>
        <pc:spChg chg="add mod">
          <ac:chgData name="Andreas Lieberoth" userId="eac10c82-a16f-414e-a313-37c127cb8cf3" providerId="ADAL" clId="{30B7CC42-2876-573A-BC75-78443668BB3D}" dt="2025-10-08T08:56:20.909" v="1474" actId="20577"/>
          <ac:spMkLst>
            <pc:docMk/>
            <pc:sldMk cId="3140435306" sldId="347"/>
            <ac:spMk id="59" creationId="{9B802282-D5DB-059A-A77D-D425267AD52B}"/>
          </ac:spMkLst>
        </pc:spChg>
        <pc:picChg chg="add del mod modCrop">
          <ac:chgData name="Andreas Lieberoth" userId="eac10c82-a16f-414e-a313-37c127cb8cf3" providerId="ADAL" clId="{30B7CC42-2876-573A-BC75-78443668BB3D}" dt="2025-10-08T08:15:53.428" v="106" actId="478"/>
          <ac:picMkLst>
            <pc:docMk/>
            <pc:sldMk cId="3140435306" sldId="347"/>
            <ac:picMk id="2" creationId="{4B2138EF-C2A8-4F37-BE0E-F3112F9C9167}"/>
          </ac:picMkLst>
        </pc:picChg>
        <pc:picChg chg="add mod">
          <ac:chgData name="Andreas Lieberoth" userId="eac10c82-a16f-414e-a313-37c127cb8cf3" providerId="ADAL" clId="{30B7CC42-2876-573A-BC75-78443668BB3D}" dt="2025-10-08T08:39:48.162" v="797" actId="14100"/>
          <ac:picMkLst>
            <pc:docMk/>
            <pc:sldMk cId="3140435306" sldId="347"/>
            <ac:picMk id="4" creationId="{CFBB85DE-46A1-4B44-E5FA-F4DBA5D1229D}"/>
          </ac:picMkLst>
        </pc:picChg>
        <pc:picChg chg="add mod">
          <ac:chgData name="Andreas Lieberoth" userId="eac10c82-a16f-414e-a313-37c127cb8cf3" providerId="ADAL" clId="{30B7CC42-2876-573A-BC75-78443668BB3D}" dt="2025-10-08T08:31:05.074" v="692" actId="1076"/>
          <ac:picMkLst>
            <pc:docMk/>
            <pc:sldMk cId="3140435306" sldId="347"/>
            <ac:picMk id="6" creationId="{A02160E7-8E56-A478-3FC4-BAD0482158A8}"/>
          </ac:picMkLst>
        </pc:picChg>
        <pc:picChg chg="add mod">
          <ac:chgData name="Andreas Lieberoth" userId="eac10c82-a16f-414e-a313-37c127cb8cf3" providerId="ADAL" clId="{30B7CC42-2876-573A-BC75-78443668BB3D}" dt="2025-10-08T08:42:54.547" v="995" actId="1076"/>
          <ac:picMkLst>
            <pc:docMk/>
            <pc:sldMk cId="3140435306" sldId="347"/>
            <ac:picMk id="9" creationId="{5450E647-7D3A-5BF1-9467-B95175CA1A38}"/>
          </ac:picMkLst>
        </pc:picChg>
        <pc:picChg chg="del">
          <ac:chgData name="Andreas Lieberoth" userId="eac10c82-a16f-414e-a313-37c127cb8cf3" providerId="ADAL" clId="{30B7CC42-2876-573A-BC75-78443668BB3D}" dt="2025-10-08T08:09:05.330" v="6" actId="478"/>
          <ac:picMkLst>
            <pc:docMk/>
            <pc:sldMk cId="3140435306" sldId="347"/>
            <ac:picMk id="14" creationId="{63950C25-0779-81AB-3A3C-9C606336DA5A}"/>
          </ac:picMkLst>
        </pc:picChg>
        <pc:picChg chg="del">
          <ac:chgData name="Andreas Lieberoth" userId="eac10c82-a16f-414e-a313-37c127cb8cf3" providerId="ADAL" clId="{30B7CC42-2876-573A-BC75-78443668BB3D}" dt="2025-10-08T08:09:59.405" v="63" actId="478"/>
          <ac:picMkLst>
            <pc:docMk/>
            <pc:sldMk cId="3140435306" sldId="347"/>
            <ac:picMk id="18" creationId="{988AD6E5-DF27-EE8C-85CE-C6040C73EABE}"/>
          </ac:picMkLst>
        </pc:picChg>
        <pc:picChg chg="del">
          <ac:chgData name="Andreas Lieberoth" userId="eac10c82-a16f-414e-a313-37c127cb8cf3" providerId="ADAL" clId="{30B7CC42-2876-573A-BC75-78443668BB3D}" dt="2025-10-08T08:09:17.120" v="11" actId="478"/>
          <ac:picMkLst>
            <pc:docMk/>
            <pc:sldMk cId="3140435306" sldId="347"/>
            <ac:picMk id="19" creationId="{DD39F062-16F0-37A7-F444-C462519A0344}"/>
          </ac:picMkLst>
        </pc:picChg>
        <pc:picChg chg="add del mod">
          <ac:chgData name="Andreas Lieberoth" userId="eac10c82-a16f-414e-a313-37c127cb8cf3" providerId="ADAL" clId="{30B7CC42-2876-573A-BC75-78443668BB3D}" dt="2025-10-08T08:44:23.682" v="1035" actId="478"/>
          <ac:picMkLst>
            <pc:docMk/>
            <pc:sldMk cId="3140435306" sldId="347"/>
            <ac:picMk id="23" creationId="{A68E3CB5-D9AF-651D-6DCF-A5405EFDD1C0}"/>
          </ac:picMkLst>
        </pc:picChg>
        <pc:picChg chg="del">
          <ac:chgData name="Andreas Lieberoth" userId="eac10c82-a16f-414e-a313-37c127cb8cf3" providerId="ADAL" clId="{30B7CC42-2876-573A-BC75-78443668BB3D}" dt="2025-10-08T08:10:24.175" v="70" actId="478"/>
          <ac:picMkLst>
            <pc:docMk/>
            <pc:sldMk cId="3140435306" sldId="347"/>
            <ac:picMk id="24" creationId="{2A5FEB35-28C9-EA3D-D443-B85E30657751}"/>
          </ac:picMkLst>
        </pc:picChg>
        <pc:picChg chg="del">
          <ac:chgData name="Andreas Lieberoth" userId="eac10c82-a16f-414e-a313-37c127cb8cf3" providerId="ADAL" clId="{30B7CC42-2876-573A-BC75-78443668BB3D}" dt="2025-10-08T08:10:25.705" v="71" actId="478"/>
          <ac:picMkLst>
            <pc:docMk/>
            <pc:sldMk cId="3140435306" sldId="347"/>
            <ac:picMk id="26" creationId="{60813B0A-BF97-47C0-3531-9C9E988B2F8C}"/>
          </ac:picMkLst>
        </pc:picChg>
        <pc:picChg chg="del">
          <ac:chgData name="Andreas Lieberoth" userId="eac10c82-a16f-414e-a313-37c127cb8cf3" providerId="ADAL" clId="{30B7CC42-2876-573A-BC75-78443668BB3D}" dt="2025-10-08T08:09:10.986" v="8" actId="478"/>
          <ac:picMkLst>
            <pc:docMk/>
            <pc:sldMk cId="3140435306" sldId="347"/>
            <ac:picMk id="27" creationId="{36F6E03A-8889-0CD2-9FE5-F6B2F71F9C85}"/>
          </ac:picMkLst>
        </pc:picChg>
        <pc:picChg chg="del">
          <ac:chgData name="Andreas Lieberoth" userId="eac10c82-a16f-414e-a313-37c127cb8cf3" providerId="ADAL" clId="{30B7CC42-2876-573A-BC75-78443668BB3D}" dt="2025-10-08T08:09:14.932" v="10" actId="478"/>
          <ac:picMkLst>
            <pc:docMk/>
            <pc:sldMk cId="3140435306" sldId="347"/>
            <ac:picMk id="28" creationId="{88D98EBF-6770-8332-FB05-31170CDABC59}"/>
          </ac:picMkLst>
        </pc:picChg>
        <pc:picChg chg="del">
          <ac:chgData name="Andreas Lieberoth" userId="eac10c82-a16f-414e-a313-37c127cb8cf3" providerId="ADAL" clId="{30B7CC42-2876-573A-BC75-78443668BB3D}" dt="2025-10-08T08:09:12.757" v="9" actId="478"/>
          <ac:picMkLst>
            <pc:docMk/>
            <pc:sldMk cId="3140435306" sldId="347"/>
            <ac:picMk id="30" creationId="{B301E948-0B5A-DFBD-3352-453425E035C7}"/>
          </ac:picMkLst>
        </pc:picChg>
        <pc:picChg chg="del mod">
          <ac:chgData name="Andreas Lieberoth" userId="eac10c82-a16f-414e-a313-37c127cb8cf3" providerId="ADAL" clId="{30B7CC42-2876-573A-BC75-78443668BB3D}" dt="2025-10-08T08:44:24.606" v="1036" actId="478"/>
          <ac:picMkLst>
            <pc:docMk/>
            <pc:sldMk cId="3140435306" sldId="347"/>
            <ac:picMk id="48" creationId="{30C97AB4-ECDB-1C83-D565-E9406CAF06A5}"/>
          </ac:picMkLst>
        </pc:picChg>
        <pc:picChg chg="del mod">
          <ac:chgData name="Andreas Lieberoth" userId="eac10c82-a16f-414e-a313-37c127cb8cf3" providerId="ADAL" clId="{30B7CC42-2876-573A-BC75-78443668BB3D}" dt="2025-10-08T08:17:13.677" v="134" actId="478"/>
          <ac:picMkLst>
            <pc:docMk/>
            <pc:sldMk cId="3140435306" sldId="347"/>
            <ac:picMk id="50" creationId="{D3FD9125-3E7B-DF14-889E-F1EDB67F73AF}"/>
          </ac:picMkLst>
        </pc:picChg>
        <pc:picChg chg="mod">
          <ac:chgData name="Andreas Lieberoth" userId="eac10c82-a16f-414e-a313-37c127cb8cf3" providerId="ADAL" clId="{30B7CC42-2876-573A-BC75-78443668BB3D}" dt="2025-10-08T08:31:58.203" v="697" actId="1076"/>
          <ac:picMkLst>
            <pc:docMk/>
            <pc:sldMk cId="3140435306" sldId="347"/>
            <ac:picMk id="52" creationId="{305A60FD-47AD-489D-9D6C-8747A5D43360}"/>
          </ac:picMkLst>
        </pc:picChg>
        <pc:picChg chg="add mod modCrop">
          <ac:chgData name="Andreas Lieberoth" userId="eac10c82-a16f-414e-a313-37c127cb8cf3" providerId="ADAL" clId="{30B7CC42-2876-573A-BC75-78443668BB3D}" dt="2025-10-08T08:53:23.013" v="1350" actId="1076"/>
          <ac:picMkLst>
            <pc:docMk/>
            <pc:sldMk cId="3140435306" sldId="347"/>
            <ac:picMk id="58" creationId="{C54F29BF-C8F6-76FE-8587-B1FFA3B6913D}"/>
          </ac:picMkLst>
        </pc:picChg>
        <pc:picChg chg="mod">
          <ac:chgData name="Andreas Lieberoth" userId="eac10c82-a16f-414e-a313-37c127cb8cf3" providerId="ADAL" clId="{30B7CC42-2876-573A-BC75-78443668BB3D}" dt="2025-10-08T08:59:58.736" v="1525"/>
          <ac:picMkLst>
            <pc:docMk/>
            <pc:sldMk cId="3140435306" sldId="347"/>
            <ac:picMk id="1026" creationId="{5A1270F8-D321-81F9-98F9-5D2CE12BEFA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A809B-4E35-F848-B061-7350A0A7BB51}" type="datetimeFigureOut">
              <a:rPr lang="da-DK" smtClean="0"/>
              <a:t>08.10.2025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3AE6B-3D29-8E45-A52D-B8A4BBAF8E3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33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3AE6B-3D29-8E45-A52D-B8A4BBAF8E3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6633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11fe8ce49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11fe8ce49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Kreativt arbejde ca. 10 min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Nu er det tid til kreativ frihed. Sørg for at alle grupper har tykke tuscher, sakse, limstifter, post </a:t>
            </a:r>
            <a:r>
              <a:rPr lang="da-DK" dirty="0" err="1"/>
              <a:t>its</a:t>
            </a:r>
            <a:r>
              <a:rPr lang="da-DK" dirty="0"/>
              <a:t> og </a:t>
            </a:r>
            <a:r>
              <a:rPr lang="da-DK" dirty="0" err="1"/>
              <a:t>flip-over</a:t>
            </a:r>
            <a:r>
              <a:rPr lang="da-DK" dirty="0"/>
              <a:t> papir eller </a:t>
            </a:r>
            <a:r>
              <a:rPr lang="da-DK" dirty="0" err="1"/>
              <a:t>storte</a:t>
            </a:r>
            <a:r>
              <a:rPr lang="da-DK" dirty="0"/>
              <a:t> karton-ark.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Eleverne skal lave en app.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Hvis det skal være hurtigt og stramt, kan du vælge en målgruppe til hele klassen, eller til hver gruppe. Ellers kan de vælge selv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678A56AA-19A8-716D-E5B9-7EC867261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11fe8ce498_1_15:notes">
            <a:extLst>
              <a:ext uri="{FF2B5EF4-FFF2-40B4-BE49-F238E27FC236}">
                <a16:creationId xmlns:a16="http://schemas.microsoft.com/office/drawing/2014/main" id="{C6311F42-C6A6-9DCF-2679-A89AE4077D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11fe8ce498_1_15:notes">
            <a:extLst>
              <a:ext uri="{FF2B5EF4-FFF2-40B4-BE49-F238E27FC236}">
                <a16:creationId xmlns:a16="http://schemas.microsoft.com/office/drawing/2014/main" id="{8805C2C5-2D9C-E06D-DF6F-69997356B9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Kreativt arbejde ca. 10 min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Nu er det tid til kreativ frihed. Sørg for at alle grupper har tykke tuscher, sakse, limstifter, post </a:t>
            </a:r>
            <a:r>
              <a:rPr lang="da-DK" dirty="0" err="1"/>
              <a:t>its</a:t>
            </a:r>
            <a:r>
              <a:rPr lang="da-DK" dirty="0"/>
              <a:t> og </a:t>
            </a:r>
            <a:r>
              <a:rPr lang="da-DK" dirty="0" err="1"/>
              <a:t>flip-over</a:t>
            </a:r>
            <a:r>
              <a:rPr lang="da-DK" dirty="0"/>
              <a:t> papir eller </a:t>
            </a:r>
            <a:r>
              <a:rPr lang="da-DK" dirty="0" err="1"/>
              <a:t>storte</a:t>
            </a:r>
            <a:r>
              <a:rPr lang="da-DK" dirty="0"/>
              <a:t> karton-ark.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Eleverne skal lave en app.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a-DK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Hvis det skal være hurtigt og stramt, kan du vælge en målgruppe til hele klassen, eller til hver gruppe. Ellers kan de vælge selv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3791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3AE6B-3D29-8E45-A52D-B8A4BBAF8E36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802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gradFill>
          <a:gsLst>
            <a:gs pos="29000">
              <a:schemeClr val="accent4"/>
            </a:gs>
            <a:gs pos="78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rundet rektangel 22">
            <a:extLst>
              <a:ext uri="{FF2B5EF4-FFF2-40B4-BE49-F238E27FC236}">
                <a16:creationId xmlns:a16="http://schemas.microsoft.com/office/drawing/2014/main" id="{41B32740-ED28-5CD4-232C-03F3FA9DD547}"/>
              </a:ext>
            </a:extLst>
          </p:cNvPr>
          <p:cNvSpPr/>
          <p:nvPr userDrawn="1"/>
        </p:nvSpPr>
        <p:spPr>
          <a:xfrm rot="5857398">
            <a:off x="3276502" y="-2169868"/>
            <a:ext cx="5638994" cy="1011498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>
            <a:gsLst>
              <a:gs pos="19000">
                <a:schemeClr val="tx1">
                  <a:alpha val="40000"/>
                </a:schemeClr>
              </a:gs>
              <a:gs pos="68000">
                <a:schemeClr val="tx1">
                  <a:alpha val="76087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8F9938-653A-D130-AE2D-E58996EB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2360912" y="1409754"/>
            <a:ext cx="7470175" cy="2338036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182058-6842-3E41-7364-4980F9A3A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446" y="3976114"/>
            <a:ext cx="6475435" cy="11078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16" name="Billede 1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881FDCB-18F4-2F82-D2C2-1A84D0332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82557" y="98425"/>
            <a:ext cx="971550" cy="9715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117354-827D-C41D-8885-0C4631B34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8639" y="6160079"/>
            <a:ext cx="1222656" cy="113455"/>
          </a:xfrm>
          <a:prstGeom prst="rect">
            <a:avLst/>
          </a:prstGeom>
        </p:spPr>
      </p:pic>
      <p:pic>
        <p:nvPicPr>
          <p:cNvPr id="24" name="Billede 23" descr="Et billede, der indeholder tekst, Font/skrifttype, Grafik, logo&#10;&#10;AI-genereret indhold kan være ukorrekt.">
            <a:extLst>
              <a:ext uri="{FF2B5EF4-FFF2-40B4-BE49-F238E27FC236}">
                <a16:creationId xmlns:a16="http://schemas.microsoft.com/office/drawing/2014/main" id="{0D6FFED8-0C30-A9CF-3E7B-0E1E7294EF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97144" y="6058934"/>
            <a:ext cx="760656" cy="315744"/>
          </a:xfrm>
          <a:prstGeom prst="rect">
            <a:avLst/>
          </a:prstGeom>
        </p:spPr>
      </p:pic>
      <p:pic>
        <p:nvPicPr>
          <p:cNvPr id="28" name="Billede 27" descr="Et billede, der indeholder Font/skrifttype, Grafik, design, grafisk design&#10;&#10;AI-genereret indhold kan være ukorrekt.">
            <a:extLst>
              <a:ext uri="{FF2B5EF4-FFF2-40B4-BE49-F238E27FC236}">
                <a16:creationId xmlns:a16="http://schemas.microsoft.com/office/drawing/2014/main" id="{F81A8DE1-917F-F299-FF3F-ACCD5375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39670" y="6065645"/>
            <a:ext cx="397099" cy="3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48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A">
    <p:bg>
      <p:bgPr>
        <a:gradFill>
          <a:gsLst>
            <a:gs pos="28000">
              <a:schemeClr val="accent6">
                <a:lumMod val="39644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69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B">
    <p:bg>
      <p:bgPr>
        <a:gradFill>
          <a:gsLst>
            <a:gs pos="28000">
              <a:schemeClr val="accent4">
                <a:lumMod val="4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7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A">
    <p:bg>
      <p:bgPr>
        <a:gradFill>
          <a:gsLst>
            <a:gs pos="29000">
              <a:schemeClr val="accent6">
                <a:lumMod val="4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172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B">
    <p:bg>
      <p:bgPr>
        <a:gradFill>
          <a:gsLst>
            <a:gs pos="28000">
              <a:schemeClr val="accent4">
                <a:lumMod val="4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7815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A">
    <p:bg>
      <p:bgPr>
        <a:gradFill>
          <a:gsLst>
            <a:gs pos="29000">
              <a:schemeClr val="accent6">
                <a:lumMod val="4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94639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B">
    <p:bg>
      <p:bgPr>
        <a:gradFill>
          <a:gsLst>
            <a:gs pos="28000">
              <a:schemeClr val="accent4">
                <a:lumMod val="4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114976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EA87-9639-3021-41D2-DA0E1E2C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50985"/>
            <a:ext cx="10058402" cy="74900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6AED2-E796-40D0-02F2-8A52A50A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1513"/>
            <a:ext cx="10058401" cy="466550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21870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3F40-A70F-5BD4-7783-A2CE1BBA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73724"/>
            <a:ext cx="10105293" cy="704233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8AAD9-8E6E-E7C9-246E-06468998C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8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4A2B-32CA-2FD9-5475-CE534934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62473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D240-FA00-712D-838C-3B5D0E92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62002"/>
            <a:ext cx="10071255" cy="71595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84678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2236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74" idx="2"/>
            <a:endCxn id="4" idx="6"/>
          </p:cNvCxnSpPr>
          <p:nvPr userDrawn="1"/>
        </p:nvCxnSpPr>
        <p:spPr>
          <a:xfrm flipH="1">
            <a:off x="2526322" y="5243149"/>
            <a:ext cx="285457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5FA06110-E478-8502-5B18-E3FBFF244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524" y="1629505"/>
            <a:ext cx="10040814" cy="2426680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 b="0" i="0">
                <a:solidFill>
                  <a:schemeClr val="accent6"/>
                </a:solidFill>
                <a:latin typeface="Myriad Pro Light" panose="020B04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69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24">
            <a:extLst>
              <a:ext uri="{FF2B5EF4-FFF2-40B4-BE49-F238E27FC236}">
                <a16:creationId xmlns:a16="http://schemas.microsoft.com/office/drawing/2014/main" id="{451ED39F-C4FF-099E-DC38-4F5C1DE32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784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24">
            <a:extLst>
              <a:ext uri="{FF2B5EF4-FFF2-40B4-BE49-F238E27FC236}">
                <a16:creationId xmlns:a16="http://schemas.microsoft.com/office/drawing/2014/main" id="{A69AD1EB-71A0-872F-AB37-FAC7BE9C2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3322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7361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74" idx="6"/>
          </p:cNvCxnSpPr>
          <p:nvPr userDrawn="1"/>
        </p:nvCxnSpPr>
        <p:spPr>
          <a:xfrm>
            <a:off x="6828691" y="5243149"/>
            <a:ext cx="2842847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2936EFF3-399A-1550-5A07-2B22F524F4CD}"/>
              </a:ext>
            </a:extLst>
          </p:cNvPr>
          <p:cNvSpPr/>
          <p:nvPr userDrawn="1"/>
        </p:nvSpPr>
        <p:spPr>
          <a:xfrm>
            <a:off x="5380892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Pladsholder til billede 74">
            <a:extLst>
              <a:ext uri="{FF2B5EF4-FFF2-40B4-BE49-F238E27FC236}">
                <a16:creationId xmlns:a16="http://schemas.microsoft.com/office/drawing/2014/main" id="{BE6FC265-8C99-22CB-A642-DEA05D7DDB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9730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E086889E-C989-35AA-6706-5661845C8F14}"/>
              </a:ext>
            </a:extLst>
          </p:cNvPr>
          <p:cNvSpPr/>
          <p:nvPr userDrawn="1"/>
        </p:nvSpPr>
        <p:spPr>
          <a:xfrm>
            <a:off x="9683261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7" name="Pladsholder til billede 76">
            <a:extLst>
              <a:ext uri="{FF2B5EF4-FFF2-40B4-BE49-F238E27FC236}">
                <a16:creationId xmlns:a16="http://schemas.microsoft.com/office/drawing/2014/main" id="{2B499FF9-0490-4B62-4CF1-058448D084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82099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7613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mørk">
    <p:bg>
      <p:bgPr>
        <a:gradFill>
          <a:gsLst>
            <a:gs pos="29000">
              <a:schemeClr val="accent4">
                <a:lumMod val="4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5" idx="2"/>
            <a:endCxn id="4" idx="6"/>
          </p:cNvCxnSpPr>
          <p:nvPr userDrawn="1"/>
        </p:nvCxnSpPr>
        <p:spPr>
          <a:xfrm flipH="1">
            <a:off x="3212123" y="3435007"/>
            <a:ext cx="185450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577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4180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5" idx="6"/>
            <a:endCxn id="9" idx="2"/>
          </p:cNvCxnSpPr>
          <p:nvPr userDrawn="1"/>
        </p:nvCxnSpPr>
        <p:spPr>
          <a:xfrm>
            <a:off x="7200229" y="3435007"/>
            <a:ext cx="181043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B92A895-BC1E-93A2-AEE7-09BB9F1B1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BA1B1B1-1530-91C7-AD87-154D43D65393}"/>
              </a:ext>
            </a:extLst>
          </p:cNvPr>
          <p:cNvSpPr/>
          <p:nvPr userDrawn="1"/>
        </p:nvSpPr>
        <p:spPr>
          <a:xfrm>
            <a:off x="5066629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tekst 24">
            <a:extLst>
              <a:ext uri="{FF2B5EF4-FFF2-40B4-BE49-F238E27FC236}">
                <a16:creationId xmlns:a16="http://schemas.microsoft.com/office/drawing/2014/main" id="{CCA402B4-5562-F146-AEB7-2312F687C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683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billede 57">
            <a:extLst>
              <a:ext uri="{FF2B5EF4-FFF2-40B4-BE49-F238E27FC236}">
                <a16:creationId xmlns:a16="http://schemas.microsoft.com/office/drawing/2014/main" id="{44F7D2D5-75C8-C25F-4A6B-EA39D6EADB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12286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F416DD-3736-01A8-56F1-D9D8EE426025}"/>
              </a:ext>
            </a:extLst>
          </p:cNvPr>
          <p:cNvSpPr/>
          <p:nvPr userDrawn="1"/>
        </p:nvSpPr>
        <p:spPr>
          <a:xfrm>
            <a:off x="9010668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4">
            <a:extLst>
              <a:ext uri="{FF2B5EF4-FFF2-40B4-BE49-F238E27FC236}">
                <a16:creationId xmlns:a16="http://schemas.microsoft.com/office/drawing/2014/main" id="{76BC1C97-C5D1-BE05-124B-76C5EC6182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722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7">
            <a:extLst>
              <a:ext uri="{FF2B5EF4-FFF2-40B4-BE49-F238E27FC236}">
                <a16:creationId xmlns:a16="http://schemas.microsoft.com/office/drawing/2014/main" id="{58CDFCE8-EAAF-5F5E-5450-16602128D7F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325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558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gradFill>
          <a:gsLst>
            <a:gs pos="29000">
              <a:schemeClr val="accent2"/>
            </a:gs>
            <a:gs pos="78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rundet rektangel 22">
            <a:extLst>
              <a:ext uri="{FF2B5EF4-FFF2-40B4-BE49-F238E27FC236}">
                <a16:creationId xmlns:a16="http://schemas.microsoft.com/office/drawing/2014/main" id="{41B32740-ED28-5CD4-232C-03F3FA9DD547}"/>
              </a:ext>
            </a:extLst>
          </p:cNvPr>
          <p:cNvSpPr/>
          <p:nvPr userDrawn="1"/>
        </p:nvSpPr>
        <p:spPr>
          <a:xfrm rot="5857398">
            <a:off x="3276502" y="-2169868"/>
            <a:ext cx="5638994" cy="1011498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>
            <a:gsLst>
              <a:gs pos="19000">
                <a:schemeClr val="tx1">
                  <a:alpha val="40000"/>
                </a:schemeClr>
              </a:gs>
              <a:gs pos="68000">
                <a:schemeClr val="tx1">
                  <a:alpha val="76087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8F9938-653A-D130-AE2D-E58996EB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2360912" y="1409754"/>
            <a:ext cx="7470175" cy="2338036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182058-6842-3E41-7364-4980F9A3A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446" y="3976114"/>
            <a:ext cx="6475435" cy="11078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16" name="Billede 1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881FDCB-18F4-2F82-D2C2-1A84D0332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117354-827D-C41D-8885-0C4631B34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8639" y="6160079"/>
            <a:ext cx="1222656" cy="113455"/>
          </a:xfrm>
          <a:prstGeom prst="rect">
            <a:avLst/>
          </a:prstGeom>
        </p:spPr>
      </p:pic>
      <p:pic>
        <p:nvPicPr>
          <p:cNvPr id="24" name="Billede 23" descr="Et billede, der indeholder tekst, Font/skrifttype, Grafik, logo&#10;&#10;AI-genereret indhold kan være ukorrekt.">
            <a:extLst>
              <a:ext uri="{FF2B5EF4-FFF2-40B4-BE49-F238E27FC236}">
                <a16:creationId xmlns:a16="http://schemas.microsoft.com/office/drawing/2014/main" id="{0D6FFED8-0C30-A9CF-3E7B-0E1E7294EF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97144" y="6058934"/>
            <a:ext cx="760656" cy="315744"/>
          </a:xfrm>
          <a:prstGeom prst="rect">
            <a:avLst/>
          </a:prstGeom>
        </p:spPr>
      </p:pic>
      <p:pic>
        <p:nvPicPr>
          <p:cNvPr id="28" name="Billede 27" descr="Et billede, der indeholder Font/skrifttype, Grafik, design, grafisk design&#10;&#10;AI-genereret indhold kan være ukorrekt.">
            <a:extLst>
              <a:ext uri="{FF2B5EF4-FFF2-40B4-BE49-F238E27FC236}">
                <a16:creationId xmlns:a16="http://schemas.microsoft.com/office/drawing/2014/main" id="{F81A8DE1-917F-F299-FF3F-ACCD5375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39670" y="6065645"/>
            <a:ext cx="397099" cy="3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A">
    <p:bg>
      <p:bgPr>
        <a:gradFill>
          <a:gsLst>
            <a:gs pos="28000">
              <a:schemeClr val="accent3">
                <a:lumMod val="79846"/>
              </a:schemeClr>
            </a:gs>
            <a:gs pos="78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7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B">
    <p:bg>
      <p:bgPr>
        <a:gradFill>
          <a:gsLst>
            <a:gs pos="28000">
              <a:schemeClr val="accent2">
                <a:lumMod val="80000"/>
              </a:schemeClr>
            </a:gs>
            <a:gs pos="78000">
              <a:schemeClr val="accent2">
                <a:lumMod val="99840"/>
                <a:lumOff val="16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67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A">
    <p:bg>
      <p:bgPr>
        <a:gradFill>
          <a:gsLst>
            <a:gs pos="29000">
              <a:schemeClr val="accent3">
                <a:lumMod val="80000"/>
              </a:schemeClr>
            </a:gs>
            <a:gs pos="78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7974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B">
    <p:bg>
      <p:bgPr>
        <a:gradFill>
          <a:gsLst>
            <a:gs pos="28000">
              <a:schemeClr val="accent2">
                <a:lumMod val="80000"/>
              </a:schemeClr>
            </a:gs>
            <a:gs pos="78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817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A">
    <p:bg>
      <p:bgPr>
        <a:gradFill>
          <a:gsLst>
            <a:gs pos="29000">
              <a:schemeClr val="accent3">
                <a:lumMod val="80000"/>
              </a:schemeClr>
            </a:gs>
            <a:gs pos="78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086688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B">
    <p:bg>
      <p:bgPr>
        <a:gradFill>
          <a:gsLst>
            <a:gs pos="28000">
              <a:schemeClr val="accent2">
                <a:lumMod val="80000"/>
              </a:schemeClr>
            </a:gs>
            <a:gs pos="78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132478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EA87-9639-3021-41D2-DA0E1E2C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50985"/>
            <a:ext cx="10058402" cy="74900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6AED2-E796-40D0-02F2-8A52A50A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1513"/>
            <a:ext cx="10058401" cy="466550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015906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3F40-A70F-5BD4-7783-A2CE1BBA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73724"/>
            <a:ext cx="10105293" cy="704233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8AAD9-8E6E-E7C9-246E-06468998C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8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4A2B-32CA-2FD9-5475-CE534934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8610111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D240-FA00-712D-838C-3B5D0E92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62002"/>
            <a:ext cx="10071255" cy="71595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42362830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113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74" idx="2"/>
            <a:endCxn id="4" idx="6"/>
          </p:cNvCxnSpPr>
          <p:nvPr userDrawn="1"/>
        </p:nvCxnSpPr>
        <p:spPr>
          <a:xfrm flipH="1">
            <a:off x="2526322" y="5243149"/>
            <a:ext cx="285457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5FA06110-E478-8502-5B18-E3FBFF244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524" y="1629505"/>
            <a:ext cx="10040814" cy="2426680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 b="0" i="0">
                <a:solidFill>
                  <a:schemeClr val="accent6"/>
                </a:solidFill>
                <a:latin typeface="Myriad Pro Light" panose="020B04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69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24">
            <a:extLst>
              <a:ext uri="{FF2B5EF4-FFF2-40B4-BE49-F238E27FC236}">
                <a16:creationId xmlns:a16="http://schemas.microsoft.com/office/drawing/2014/main" id="{451ED39F-C4FF-099E-DC38-4F5C1DE32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784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24">
            <a:extLst>
              <a:ext uri="{FF2B5EF4-FFF2-40B4-BE49-F238E27FC236}">
                <a16:creationId xmlns:a16="http://schemas.microsoft.com/office/drawing/2014/main" id="{A69AD1EB-71A0-872F-AB37-FAC7BE9C2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3322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7361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74" idx="6"/>
          </p:cNvCxnSpPr>
          <p:nvPr userDrawn="1"/>
        </p:nvCxnSpPr>
        <p:spPr>
          <a:xfrm>
            <a:off x="6828691" y="5243149"/>
            <a:ext cx="2842847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2936EFF3-399A-1550-5A07-2B22F524F4CD}"/>
              </a:ext>
            </a:extLst>
          </p:cNvPr>
          <p:cNvSpPr/>
          <p:nvPr userDrawn="1"/>
        </p:nvSpPr>
        <p:spPr>
          <a:xfrm>
            <a:off x="5380892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Pladsholder til billede 74">
            <a:extLst>
              <a:ext uri="{FF2B5EF4-FFF2-40B4-BE49-F238E27FC236}">
                <a16:creationId xmlns:a16="http://schemas.microsoft.com/office/drawing/2014/main" id="{BE6FC265-8C99-22CB-A642-DEA05D7DDB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9730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E086889E-C989-35AA-6706-5661845C8F14}"/>
              </a:ext>
            </a:extLst>
          </p:cNvPr>
          <p:cNvSpPr/>
          <p:nvPr userDrawn="1"/>
        </p:nvSpPr>
        <p:spPr>
          <a:xfrm>
            <a:off x="9683261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7" name="Pladsholder til billede 76">
            <a:extLst>
              <a:ext uri="{FF2B5EF4-FFF2-40B4-BE49-F238E27FC236}">
                <a16:creationId xmlns:a16="http://schemas.microsoft.com/office/drawing/2014/main" id="{2B499FF9-0490-4B62-4CF1-058448D084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82099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9464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mørk">
    <p:bg>
      <p:bgPr>
        <a:gradFill>
          <a:gsLst>
            <a:gs pos="29000">
              <a:schemeClr val="accent2"/>
            </a:gs>
            <a:gs pos="78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5" idx="2"/>
            <a:endCxn id="4" idx="6"/>
          </p:cNvCxnSpPr>
          <p:nvPr userDrawn="1"/>
        </p:nvCxnSpPr>
        <p:spPr>
          <a:xfrm flipH="1">
            <a:off x="3212123" y="3435007"/>
            <a:ext cx="185450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577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4180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5" idx="6"/>
            <a:endCxn id="9" idx="2"/>
          </p:cNvCxnSpPr>
          <p:nvPr userDrawn="1"/>
        </p:nvCxnSpPr>
        <p:spPr>
          <a:xfrm>
            <a:off x="7200229" y="3435007"/>
            <a:ext cx="181043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B92A895-BC1E-93A2-AEE7-09BB9F1B1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BA1B1B1-1530-91C7-AD87-154D43D65393}"/>
              </a:ext>
            </a:extLst>
          </p:cNvPr>
          <p:cNvSpPr/>
          <p:nvPr userDrawn="1"/>
        </p:nvSpPr>
        <p:spPr>
          <a:xfrm>
            <a:off x="5066629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tekst 24">
            <a:extLst>
              <a:ext uri="{FF2B5EF4-FFF2-40B4-BE49-F238E27FC236}">
                <a16:creationId xmlns:a16="http://schemas.microsoft.com/office/drawing/2014/main" id="{CCA402B4-5562-F146-AEB7-2312F687C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683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billede 57">
            <a:extLst>
              <a:ext uri="{FF2B5EF4-FFF2-40B4-BE49-F238E27FC236}">
                <a16:creationId xmlns:a16="http://schemas.microsoft.com/office/drawing/2014/main" id="{44F7D2D5-75C8-C25F-4A6B-EA39D6EADB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12286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F416DD-3736-01A8-56F1-D9D8EE426025}"/>
              </a:ext>
            </a:extLst>
          </p:cNvPr>
          <p:cNvSpPr/>
          <p:nvPr userDrawn="1"/>
        </p:nvSpPr>
        <p:spPr>
          <a:xfrm>
            <a:off x="9010668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4">
            <a:extLst>
              <a:ext uri="{FF2B5EF4-FFF2-40B4-BE49-F238E27FC236}">
                <a16:creationId xmlns:a16="http://schemas.microsoft.com/office/drawing/2014/main" id="{76BC1C97-C5D1-BE05-124B-76C5EC6182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722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7">
            <a:extLst>
              <a:ext uri="{FF2B5EF4-FFF2-40B4-BE49-F238E27FC236}">
                <a16:creationId xmlns:a16="http://schemas.microsoft.com/office/drawing/2014/main" id="{58CDFCE8-EAAF-5F5E-5450-16602128D7F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325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3087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gradFill>
          <a:gsLst>
            <a:gs pos="29000">
              <a:schemeClr val="accent5"/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rundet rektangel 22">
            <a:extLst>
              <a:ext uri="{FF2B5EF4-FFF2-40B4-BE49-F238E27FC236}">
                <a16:creationId xmlns:a16="http://schemas.microsoft.com/office/drawing/2014/main" id="{41B32740-ED28-5CD4-232C-03F3FA9DD547}"/>
              </a:ext>
            </a:extLst>
          </p:cNvPr>
          <p:cNvSpPr/>
          <p:nvPr userDrawn="1"/>
        </p:nvSpPr>
        <p:spPr>
          <a:xfrm rot="5857398">
            <a:off x="3276502" y="-2169868"/>
            <a:ext cx="5638994" cy="1011498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>
            <a:gsLst>
              <a:gs pos="19000">
                <a:schemeClr val="tx1">
                  <a:alpha val="40000"/>
                </a:schemeClr>
              </a:gs>
              <a:gs pos="68000">
                <a:schemeClr val="tx1">
                  <a:alpha val="76087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8F9938-653A-D130-AE2D-E58996EB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2360912" y="1409754"/>
            <a:ext cx="7470175" cy="2338036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182058-6842-3E41-7364-4980F9A3A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446" y="3976114"/>
            <a:ext cx="6475435" cy="11078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16" name="Billede 1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881FDCB-18F4-2F82-D2C2-1A84D0332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82557" y="98425"/>
            <a:ext cx="971550" cy="9715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117354-827D-C41D-8885-0C4631B34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8639" y="6160079"/>
            <a:ext cx="1222656" cy="113455"/>
          </a:xfrm>
          <a:prstGeom prst="rect">
            <a:avLst/>
          </a:prstGeom>
        </p:spPr>
      </p:pic>
      <p:pic>
        <p:nvPicPr>
          <p:cNvPr id="24" name="Billede 23" descr="Et billede, der indeholder tekst, Font/skrifttype, Grafik, logo&#10;&#10;AI-genereret indhold kan være ukorrekt.">
            <a:extLst>
              <a:ext uri="{FF2B5EF4-FFF2-40B4-BE49-F238E27FC236}">
                <a16:creationId xmlns:a16="http://schemas.microsoft.com/office/drawing/2014/main" id="{0D6FFED8-0C30-A9CF-3E7B-0E1E7294EF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97144" y="6058934"/>
            <a:ext cx="760656" cy="315744"/>
          </a:xfrm>
          <a:prstGeom prst="rect">
            <a:avLst/>
          </a:prstGeom>
        </p:spPr>
      </p:pic>
      <p:pic>
        <p:nvPicPr>
          <p:cNvPr id="28" name="Billede 27" descr="Et billede, der indeholder Font/skrifttype, Grafik, design, grafisk design&#10;&#10;AI-genereret indhold kan være ukorrekt.">
            <a:extLst>
              <a:ext uri="{FF2B5EF4-FFF2-40B4-BE49-F238E27FC236}">
                <a16:creationId xmlns:a16="http://schemas.microsoft.com/office/drawing/2014/main" id="{F81A8DE1-917F-F299-FF3F-ACCD5375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39670" y="6065645"/>
            <a:ext cx="397099" cy="3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44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A">
    <p:bg>
      <p:bgPr>
        <a:gradFill>
          <a:gsLst>
            <a:gs pos="28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8706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5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B">
    <p:bg>
      <p:bgPr>
        <a:gradFill>
          <a:gsLst>
            <a:gs pos="28000">
              <a:schemeClr val="accent4">
                <a:lumMod val="6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7917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551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A">
    <p:bg>
      <p:bgPr>
        <a:gradFill>
          <a:gsLst>
            <a:gs pos="29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7917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33393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B">
    <p:bg>
      <p:bgPr>
        <a:gradFill>
          <a:gsLst>
            <a:gs pos="28000">
              <a:schemeClr val="accent4">
                <a:lumMod val="6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7917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93184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A">
    <p:bg>
      <p:bgPr>
        <a:gradFill>
          <a:gsLst>
            <a:gs pos="29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2796502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B">
    <p:bg>
      <p:bgPr>
        <a:gradFill>
          <a:gsLst>
            <a:gs pos="28000">
              <a:schemeClr val="accent4">
                <a:lumMod val="6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1630057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EA87-9639-3021-41D2-DA0E1E2C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50985"/>
            <a:ext cx="10058402" cy="74900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6AED2-E796-40D0-02F2-8A52A50A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1513"/>
            <a:ext cx="10058401" cy="466550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4381062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3F40-A70F-5BD4-7783-A2CE1BBA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73724"/>
            <a:ext cx="10105293" cy="704233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8AAD9-8E6E-E7C9-246E-06468998C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8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4A2B-32CA-2FD9-5475-CE534934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4331750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D240-FA00-712D-838C-3B5D0E92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62002"/>
            <a:ext cx="10071255" cy="71595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5248737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37120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74" idx="2"/>
            <a:endCxn id="4" idx="6"/>
          </p:cNvCxnSpPr>
          <p:nvPr userDrawn="1"/>
        </p:nvCxnSpPr>
        <p:spPr>
          <a:xfrm flipH="1">
            <a:off x="2526322" y="5243149"/>
            <a:ext cx="285457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5FA06110-E478-8502-5B18-E3FBFF244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524" y="1629505"/>
            <a:ext cx="10040814" cy="2426680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 b="0" i="0">
                <a:solidFill>
                  <a:schemeClr val="accent6"/>
                </a:solidFill>
                <a:latin typeface="Myriad Pro Light" panose="020B04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69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24">
            <a:extLst>
              <a:ext uri="{FF2B5EF4-FFF2-40B4-BE49-F238E27FC236}">
                <a16:creationId xmlns:a16="http://schemas.microsoft.com/office/drawing/2014/main" id="{451ED39F-C4FF-099E-DC38-4F5C1DE32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784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24">
            <a:extLst>
              <a:ext uri="{FF2B5EF4-FFF2-40B4-BE49-F238E27FC236}">
                <a16:creationId xmlns:a16="http://schemas.microsoft.com/office/drawing/2014/main" id="{A69AD1EB-71A0-872F-AB37-FAC7BE9C2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3322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7361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74" idx="6"/>
          </p:cNvCxnSpPr>
          <p:nvPr userDrawn="1"/>
        </p:nvCxnSpPr>
        <p:spPr>
          <a:xfrm>
            <a:off x="6828691" y="5243149"/>
            <a:ext cx="2842847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2936EFF3-399A-1550-5A07-2B22F524F4CD}"/>
              </a:ext>
            </a:extLst>
          </p:cNvPr>
          <p:cNvSpPr/>
          <p:nvPr userDrawn="1"/>
        </p:nvSpPr>
        <p:spPr>
          <a:xfrm>
            <a:off x="5380892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Pladsholder til billede 74">
            <a:extLst>
              <a:ext uri="{FF2B5EF4-FFF2-40B4-BE49-F238E27FC236}">
                <a16:creationId xmlns:a16="http://schemas.microsoft.com/office/drawing/2014/main" id="{BE6FC265-8C99-22CB-A642-DEA05D7DDB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9730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E086889E-C989-35AA-6706-5661845C8F14}"/>
              </a:ext>
            </a:extLst>
          </p:cNvPr>
          <p:cNvSpPr/>
          <p:nvPr userDrawn="1"/>
        </p:nvSpPr>
        <p:spPr>
          <a:xfrm>
            <a:off x="9683261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7" name="Pladsholder til billede 76">
            <a:extLst>
              <a:ext uri="{FF2B5EF4-FFF2-40B4-BE49-F238E27FC236}">
                <a16:creationId xmlns:a16="http://schemas.microsoft.com/office/drawing/2014/main" id="{2B499FF9-0490-4B62-4CF1-058448D084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82099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62525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mørk">
    <p:bg>
      <p:bgPr>
        <a:gradFill>
          <a:gsLst>
            <a:gs pos="29000">
              <a:schemeClr val="accent5"/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5" idx="2"/>
            <a:endCxn id="4" idx="6"/>
          </p:cNvCxnSpPr>
          <p:nvPr userDrawn="1"/>
        </p:nvCxnSpPr>
        <p:spPr>
          <a:xfrm flipH="1">
            <a:off x="3212123" y="3435007"/>
            <a:ext cx="185450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577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4180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5" idx="6"/>
            <a:endCxn id="9" idx="2"/>
          </p:cNvCxnSpPr>
          <p:nvPr userDrawn="1"/>
        </p:nvCxnSpPr>
        <p:spPr>
          <a:xfrm>
            <a:off x="7200229" y="3435007"/>
            <a:ext cx="181043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B92A895-BC1E-93A2-AEE7-09BB9F1B1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7917" y="98425"/>
            <a:ext cx="971550" cy="9715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BA1B1B1-1530-91C7-AD87-154D43D65393}"/>
              </a:ext>
            </a:extLst>
          </p:cNvPr>
          <p:cNvSpPr/>
          <p:nvPr userDrawn="1"/>
        </p:nvSpPr>
        <p:spPr>
          <a:xfrm>
            <a:off x="5066629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tekst 24">
            <a:extLst>
              <a:ext uri="{FF2B5EF4-FFF2-40B4-BE49-F238E27FC236}">
                <a16:creationId xmlns:a16="http://schemas.microsoft.com/office/drawing/2014/main" id="{CCA402B4-5562-F146-AEB7-2312F687C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683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billede 57">
            <a:extLst>
              <a:ext uri="{FF2B5EF4-FFF2-40B4-BE49-F238E27FC236}">
                <a16:creationId xmlns:a16="http://schemas.microsoft.com/office/drawing/2014/main" id="{44F7D2D5-75C8-C25F-4A6B-EA39D6EADB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12286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F416DD-3736-01A8-56F1-D9D8EE426025}"/>
              </a:ext>
            </a:extLst>
          </p:cNvPr>
          <p:cNvSpPr/>
          <p:nvPr userDrawn="1"/>
        </p:nvSpPr>
        <p:spPr>
          <a:xfrm>
            <a:off x="9010668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4">
            <a:extLst>
              <a:ext uri="{FF2B5EF4-FFF2-40B4-BE49-F238E27FC236}">
                <a16:creationId xmlns:a16="http://schemas.microsoft.com/office/drawing/2014/main" id="{76BC1C97-C5D1-BE05-124B-76C5EC6182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722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7">
            <a:extLst>
              <a:ext uri="{FF2B5EF4-FFF2-40B4-BE49-F238E27FC236}">
                <a16:creationId xmlns:a16="http://schemas.microsoft.com/office/drawing/2014/main" id="{58CDFCE8-EAAF-5F5E-5450-16602128D7F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325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810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gradFill>
          <a:gsLst>
            <a:gs pos="29000">
              <a:schemeClr val="accent5"/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rundet rektangel 22">
            <a:extLst>
              <a:ext uri="{FF2B5EF4-FFF2-40B4-BE49-F238E27FC236}">
                <a16:creationId xmlns:a16="http://schemas.microsoft.com/office/drawing/2014/main" id="{41B32740-ED28-5CD4-232C-03F3FA9DD547}"/>
              </a:ext>
            </a:extLst>
          </p:cNvPr>
          <p:cNvSpPr/>
          <p:nvPr userDrawn="1"/>
        </p:nvSpPr>
        <p:spPr>
          <a:xfrm rot="5857398">
            <a:off x="3276502" y="-2169868"/>
            <a:ext cx="5638994" cy="1011498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>
            <a:gsLst>
              <a:gs pos="19000">
                <a:schemeClr val="tx1">
                  <a:alpha val="40000"/>
                </a:schemeClr>
              </a:gs>
              <a:gs pos="68000">
                <a:schemeClr val="tx1">
                  <a:alpha val="76087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8F9938-653A-D130-AE2D-E58996EB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2360912" y="1409754"/>
            <a:ext cx="7470175" cy="2338036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182058-6842-3E41-7364-4980F9A3A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446" y="3976114"/>
            <a:ext cx="6475435" cy="11078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16" name="Billede 1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881FDCB-18F4-2F82-D2C2-1A84D0332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82557" y="98425"/>
            <a:ext cx="971550" cy="9715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117354-827D-C41D-8885-0C4631B34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8639" y="6160079"/>
            <a:ext cx="1222656" cy="113455"/>
          </a:xfrm>
          <a:prstGeom prst="rect">
            <a:avLst/>
          </a:prstGeom>
        </p:spPr>
      </p:pic>
      <p:pic>
        <p:nvPicPr>
          <p:cNvPr id="24" name="Billede 23" descr="Et billede, der indeholder tekst, Font/skrifttype, Grafik, logo&#10;&#10;AI-genereret indhold kan være ukorrekt.">
            <a:extLst>
              <a:ext uri="{FF2B5EF4-FFF2-40B4-BE49-F238E27FC236}">
                <a16:creationId xmlns:a16="http://schemas.microsoft.com/office/drawing/2014/main" id="{0D6FFED8-0C30-A9CF-3E7B-0E1E7294EF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97144" y="6058934"/>
            <a:ext cx="760656" cy="315744"/>
          </a:xfrm>
          <a:prstGeom prst="rect">
            <a:avLst/>
          </a:prstGeom>
        </p:spPr>
      </p:pic>
      <p:pic>
        <p:nvPicPr>
          <p:cNvPr id="28" name="Billede 27" descr="Et billede, der indeholder Font/skrifttype, Grafik, design, grafisk design&#10;&#10;AI-genereret indhold kan være ukorrekt.">
            <a:extLst>
              <a:ext uri="{FF2B5EF4-FFF2-40B4-BE49-F238E27FC236}">
                <a16:creationId xmlns:a16="http://schemas.microsoft.com/office/drawing/2014/main" id="{F81A8DE1-917F-F299-FF3F-ACCD5375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39670" y="6065645"/>
            <a:ext cx="397099" cy="3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50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A">
    <p:bg>
      <p:bgPr>
        <a:gradFill>
          <a:gsLst>
            <a:gs pos="28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972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B">
    <p:bg>
      <p:bgPr>
        <a:gradFill>
          <a:gsLst>
            <a:gs pos="28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264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A">
    <p:bg>
      <p:bgPr>
        <a:gradFill>
          <a:gsLst>
            <a:gs pos="29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75203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B">
    <p:bg>
      <p:bgPr>
        <a:gradFill>
          <a:gsLst>
            <a:gs pos="28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2105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A">
    <p:bg>
      <p:bgPr>
        <a:gradFill>
          <a:gsLst>
            <a:gs pos="29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5639753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B">
    <p:bg>
      <p:bgPr>
        <a:gradFill>
          <a:gsLst>
            <a:gs pos="27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787323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EA87-9639-3021-41D2-DA0E1E2C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50985"/>
            <a:ext cx="10058402" cy="74900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6AED2-E796-40D0-02F2-8A52A50A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1513"/>
            <a:ext cx="10058401" cy="466550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6232745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3F40-A70F-5BD4-7783-A2CE1BBA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73724"/>
            <a:ext cx="10105293" cy="704233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8AAD9-8E6E-E7C9-246E-06468998C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8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4A2B-32CA-2FD9-5475-CE534934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7704723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D240-FA00-712D-838C-3B5D0E92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62002"/>
            <a:ext cx="10071255" cy="71595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40286043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70008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74" idx="2"/>
            <a:endCxn id="4" idx="6"/>
          </p:cNvCxnSpPr>
          <p:nvPr userDrawn="1"/>
        </p:nvCxnSpPr>
        <p:spPr>
          <a:xfrm flipH="1">
            <a:off x="2526322" y="5243149"/>
            <a:ext cx="285457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5FA06110-E478-8502-5B18-E3FBFF244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524" y="1629505"/>
            <a:ext cx="10040814" cy="2426680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 b="0" i="0">
                <a:solidFill>
                  <a:schemeClr val="accent6"/>
                </a:solidFill>
                <a:latin typeface="Myriad Pro Light" panose="020B04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69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24">
            <a:extLst>
              <a:ext uri="{FF2B5EF4-FFF2-40B4-BE49-F238E27FC236}">
                <a16:creationId xmlns:a16="http://schemas.microsoft.com/office/drawing/2014/main" id="{451ED39F-C4FF-099E-DC38-4F5C1DE32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784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24">
            <a:extLst>
              <a:ext uri="{FF2B5EF4-FFF2-40B4-BE49-F238E27FC236}">
                <a16:creationId xmlns:a16="http://schemas.microsoft.com/office/drawing/2014/main" id="{A69AD1EB-71A0-872F-AB37-FAC7BE9C2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3322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7361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74" idx="6"/>
          </p:cNvCxnSpPr>
          <p:nvPr userDrawn="1"/>
        </p:nvCxnSpPr>
        <p:spPr>
          <a:xfrm>
            <a:off x="6828691" y="5243149"/>
            <a:ext cx="2842847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2936EFF3-399A-1550-5A07-2B22F524F4CD}"/>
              </a:ext>
            </a:extLst>
          </p:cNvPr>
          <p:cNvSpPr/>
          <p:nvPr userDrawn="1"/>
        </p:nvSpPr>
        <p:spPr>
          <a:xfrm>
            <a:off x="5380892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Pladsholder til billede 74">
            <a:extLst>
              <a:ext uri="{FF2B5EF4-FFF2-40B4-BE49-F238E27FC236}">
                <a16:creationId xmlns:a16="http://schemas.microsoft.com/office/drawing/2014/main" id="{BE6FC265-8C99-22CB-A642-DEA05D7DDB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9730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E086889E-C989-35AA-6706-5661845C8F14}"/>
              </a:ext>
            </a:extLst>
          </p:cNvPr>
          <p:cNvSpPr/>
          <p:nvPr userDrawn="1"/>
        </p:nvSpPr>
        <p:spPr>
          <a:xfrm>
            <a:off x="9683261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7" name="Pladsholder til billede 76">
            <a:extLst>
              <a:ext uri="{FF2B5EF4-FFF2-40B4-BE49-F238E27FC236}">
                <a16:creationId xmlns:a16="http://schemas.microsoft.com/office/drawing/2014/main" id="{2B499FF9-0490-4B62-4CF1-058448D084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82099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5055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mørk">
    <p:bg>
      <p:bgPr>
        <a:gradFill>
          <a:gsLst>
            <a:gs pos="29000">
              <a:schemeClr val="accent5"/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5" idx="2"/>
            <a:endCxn id="4" idx="6"/>
          </p:cNvCxnSpPr>
          <p:nvPr userDrawn="1"/>
        </p:nvCxnSpPr>
        <p:spPr>
          <a:xfrm flipH="1">
            <a:off x="3212123" y="3435007"/>
            <a:ext cx="185450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577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4180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5" idx="6"/>
            <a:endCxn id="9" idx="2"/>
          </p:cNvCxnSpPr>
          <p:nvPr userDrawn="1"/>
        </p:nvCxnSpPr>
        <p:spPr>
          <a:xfrm>
            <a:off x="7200229" y="3435007"/>
            <a:ext cx="181043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B92A895-BC1E-93A2-AEE7-09BB9F1B1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BA1B1B1-1530-91C7-AD87-154D43D65393}"/>
              </a:ext>
            </a:extLst>
          </p:cNvPr>
          <p:cNvSpPr/>
          <p:nvPr userDrawn="1"/>
        </p:nvSpPr>
        <p:spPr>
          <a:xfrm>
            <a:off x="5066629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tekst 24">
            <a:extLst>
              <a:ext uri="{FF2B5EF4-FFF2-40B4-BE49-F238E27FC236}">
                <a16:creationId xmlns:a16="http://schemas.microsoft.com/office/drawing/2014/main" id="{CCA402B4-5562-F146-AEB7-2312F687C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683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billede 57">
            <a:extLst>
              <a:ext uri="{FF2B5EF4-FFF2-40B4-BE49-F238E27FC236}">
                <a16:creationId xmlns:a16="http://schemas.microsoft.com/office/drawing/2014/main" id="{44F7D2D5-75C8-C25F-4A6B-EA39D6EADB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12286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F416DD-3736-01A8-56F1-D9D8EE426025}"/>
              </a:ext>
            </a:extLst>
          </p:cNvPr>
          <p:cNvSpPr/>
          <p:nvPr userDrawn="1"/>
        </p:nvSpPr>
        <p:spPr>
          <a:xfrm>
            <a:off x="9010668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4">
            <a:extLst>
              <a:ext uri="{FF2B5EF4-FFF2-40B4-BE49-F238E27FC236}">
                <a16:creationId xmlns:a16="http://schemas.microsoft.com/office/drawing/2014/main" id="{76BC1C97-C5D1-BE05-124B-76C5EC6182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722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7">
            <a:extLst>
              <a:ext uri="{FF2B5EF4-FFF2-40B4-BE49-F238E27FC236}">
                <a16:creationId xmlns:a16="http://schemas.microsoft.com/office/drawing/2014/main" id="{58CDFCE8-EAAF-5F5E-5450-16602128D7F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325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8422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177966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gradFill>
          <a:gsLst>
            <a:gs pos="29000">
              <a:schemeClr val="accent1"/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rundet rektangel 22">
            <a:extLst>
              <a:ext uri="{FF2B5EF4-FFF2-40B4-BE49-F238E27FC236}">
                <a16:creationId xmlns:a16="http://schemas.microsoft.com/office/drawing/2014/main" id="{41B32740-ED28-5CD4-232C-03F3FA9DD547}"/>
              </a:ext>
            </a:extLst>
          </p:cNvPr>
          <p:cNvSpPr/>
          <p:nvPr userDrawn="1"/>
        </p:nvSpPr>
        <p:spPr>
          <a:xfrm rot="5857398">
            <a:off x="3276502" y="-2169868"/>
            <a:ext cx="5638994" cy="1011498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>
            <a:gsLst>
              <a:gs pos="19000">
                <a:schemeClr val="tx1">
                  <a:alpha val="40000"/>
                </a:schemeClr>
              </a:gs>
              <a:gs pos="68000">
                <a:schemeClr val="tx1">
                  <a:alpha val="76087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8F9938-653A-D130-AE2D-E58996EB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2360912" y="1409754"/>
            <a:ext cx="7470175" cy="2338036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182058-6842-3E41-7364-4980F9A3A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446" y="3976114"/>
            <a:ext cx="6475435" cy="11078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16" name="Billede 1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881FDCB-18F4-2F82-D2C2-1A84D0332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82557" y="98425"/>
            <a:ext cx="971550" cy="9715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117354-827D-C41D-8885-0C4631B34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8639" y="6160079"/>
            <a:ext cx="1222656" cy="113455"/>
          </a:xfrm>
          <a:prstGeom prst="rect">
            <a:avLst/>
          </a:prstGeom>
        </p:spPr>
      </p:pic>
      <p:pic>
        <p:nvPicPr>
          <p:cNvPr id="24" name="Billede 23" descr="Et billede, der indeholder tekst, Font/skrifttype, Grafik, logo&#10;&#10;AI-genereret indhold kan være ukorrekt.">
            <a:extLst>
              <a:ext uri="{FF2B5EF4-FFF2-40B4-BE49-F238E27FC236}">
                <a16:creationId xmlns:a16="http://schemas.microsoft.com/office/drawing/2014/main" id="{0D6FFED8-0C30-A9CF-3E7B-0E1E7294EF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97144" y="6058934"/>
            <a:ext cx="760656" cy="315744"/>
          </a:xfrm>
          <a:prstGeom prst="rect">
            <a:avLst/>
          </a:prstGeom>
        </p:spPr>
      </p:pic>
      <p:pic>
        <p:nvPicPr>
          <p:cNvPr id="28" name="Billede 27" descr="Et billede, der indeholder Font/skrifttype, Grafik, design, grafisk design&#10;&#10;AI-genereret indhold kan være ukorrekt.">
            <a:extLst>
              <a:ext uri="{FF2B5EF4-FFF2-40B4-BE49-F238E27FC236}">
                <a16:creationId xmlns:a16="http://schemas.microsoft.com/office/drawing/2014/main" id="{F81A8DE1-917F-F299-FF3F-ACCD5375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39670" y="6065645"/>
            <a:ext cx="397099" cy="3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156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A">
    <p:bg>
      <p:bgPr>
        <a:gradFill>
          <a:gsLst>
            <a:gs pos="28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449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353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B">
    <p:bg>
      <p:bgPr>
        <a:gradFill>
          <a:gsLst>
            <a:gs pos="28000">
              <a:schemeClr val="accent1">
                <a:lumMod val="60000"/>
              </a:schemeClr>
            </a:gs>
            <a:gs pos="78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449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44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A">
    <p:bg>
      <p:bgPr>
        <a:gradFill>
          <a:gsLst>
            <a:gs pos="29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449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78623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B">
    <p:bg>
      <p:bgPr>
        <a:gradFill>
          <a:gsLst>
            <a:gs pos="28000">
              <a:schemeClr val="accent1">
                <a:lumMod val="60000"/>
              </a:schemeClr>
            </a:gs>
            <a:gs pos="78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449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5565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A">
    <p:bg>
      <p:bgPr>
        <a:gradFill>
          <a:gsLst>
            <a:gs pos="29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9393278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B">
    <p:bg>
      <p:bgPr>
        <a:gradFill>
          <a:gsLst>
            <a:gs pos="27000">
              <a:schemeClr val="accent1">
                <a:lumMod val="60000"/>
              </a:schemeClr>
            </a:gs>
            <a:gs pos="78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2735482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EA87-9639-3021-41D2-DA0E1E2C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50985"/>
            <a:ext cx="10058402" cy="74900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6AED2-E796-40D0-02F2-8A52A50A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1513"/>
            <a:ext cx="10058401" cy="466550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3009803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3F40-A70F-5BD4-7783-A2CE1BBA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73724"/>
            <a:ext cx="10105293" cy="704233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8AAD9-8E6E-E7C9-246E-06468998C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8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4A2B-32CA-2FD9-5475-CE534934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5491817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D240-FA00-712D-838C-3B5D0E92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62002"/>
            <a:ext cx="10071255" cy="71595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11073794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53894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74" idx="2"/>
            <a:endCxn id="4" idx="6"/>
          </p:cNvCxnSpPr>
          <p:nvPr userDrawn="1"/>
        </p:nvCxnSpPr>
        <p:spPr>
          <a:xfrm flipH="1">
            <a:off x="2526322" y="5243149"/>
            <a:ext cx="285457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5FA06110-E478-8502-5B18-E3FBFF244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524" y="1629505"/>
            <a:ext cx="10040814" cy="2426680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 b="0" i="0">
                <a:solidFill>
                  <a:schemeClr val="accent6"/>
                </a:solidFill>
                <a:latin typeface="Myriad Pro Light" panose="020B04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69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24">
            <a:extLst>
              <a:ext uri="{FF2B5EF4-FFF2-40B4-BE49-F238E27FC236}">
                <a16:creationId xmlns:a16="http://schemas.microsoft.com/office/drawing/2014/main" id="{451ED39F-C4FF-099E-DC38-4F5C1DE32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784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24">
            <a:extLst>
              <a:ext uri="{FF2B5EF4-FFF2-40B4-BE49-F238E27FC236}">
                <a16:creationId xmlns:a16="http://schemas.microsoft.com/office/drawing/2014/main" id="{A69AD1EB-71A0-872F-AB37-FAC7BE9C2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3322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7361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74" idx="6"/>
          </p:cNvCxnSpPr>
          <p:nvPr userDrawn="1"/>
        </p:nvCxnSpPr>
        <p:spPr>
          <a:xfrm>
            <a:off x="6828691" y="5243149"/>
            <a:ext cx="2842847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2936EFF3-399A-1550-5A07-2B22F524F4CD}"/>
              </a:ext>
            </a:extLst>
          </p:cNvPr>
          <p:cNvSpPr/>
          <p:nvPr userDrawn="1"/>
        </p:nvSpPr>
        <p:spPr>
          <a:xfrm>
            <a:off x="5380892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Pladsholder til billede 74">
            <a:extLst>
              <a:ext uri="{FF2B5EF4-FFF2-40B4-BE49-F238E27FC236}">
                <a16:creationId xmlns:a16="http://schemas.microsoft.com/office/drawing/2014/main" id="{BE6FC265-8C99-22CB-A642-DEA05D7DDB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9730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E086889E-C989-35AA-6706-5661845C8F14}"/>
              </a:ext>
            </a:extLst>
          </p:cNvPr>
          <p:cNvSpPr/>
          <p:nvPr userDrawn="1"/>
        </p:nvSpPr>
        <p:spPr>
          <a:xfrm>
            <a:off x="9683261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7" name="Pladsholder til billede 76">
            <a:extLst>
              <a:ext uri="{FF2B5EF4-FFF2-40B4-BE49-F238E27FC236}">
                <a16:creationId xmlns:a16="http://schemas.microsoft.com/office/drawing/2014/main" id="{2B499FF9-0490-4B62-4CF1-058448D084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82099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66317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mørk">
    <p:bg>
      <p:bgPr>
        <a:gradFill>
          <a:gsLst>
            <a:gs pos="29000">
              <a:schemeClr val="accent1"/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5" idx="2"/>
            <a:endCxn id="4" idx="6"/>
          </p:cNvCxnSpPr>
          <p:nvPr userDrawn="1"/>
        </p:nvCxnSpPr>
        <p:spPr>
          <a:xfrm flipH="1">
            <a:off x="3212123" y="3435007"/>
            <a:ext cx="185450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577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4180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5" idx="6"/>
            <a:endCxn id="9" idx="2"/>
          </p:cNvCxnSpPr>
          <p:nvPr userDrawn="1"/>
        </p:nvCxnSpPr>
        <p:spPr>
          <a:xfrm>
            <a:off x="7200229" y="3435007"/>
            <a:ext cx="181043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B92A895-BC1E-93A2-AEE7-09BB9F1B1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449" y="98425"/>
            <a:ext cx="971550" cy="9715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BA1B1B1-1530-91C7-AD87-154D43D65393}"/>
              </a:ext>
            </a:extLst>
          </p:cNvPr>
          <p:cNvSpPr/>
          <p:nvPr userDrawn="1"/>
        </p:nvSpPr>
        <p:spPr>
          <a:xfrm>
            <a:off x="5066629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tekst 24">
            <a:extLst>
              <a:ext uri="{FF2B5EF4-FFF2-40B4-BE49-F238E27FC236}">
                <a16:creationId xmlns:a16="http://schemas.microsoft.com/office/drawing/2014/main" id="{CCA402B4-5562-F146-AEB7-2312F687C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683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billede 57">
            <a:extLst>
              <a:ext uri="{FF2B5EF4-FFF2-40B4-BE49-F238E27FC236}">
                <a16:creationId xmlns:a16="http://schemas.microsoft.com/office/drawing/2014/main" id="{44F7D2D5-75C8-C25F-4A6B-EA39D6EADB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12286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F416DD-3736-01A8-56F1-D9D8EE426025}"/>
              </a:ext>
            </a:extLst>
          </p:cNvPr>
          <p:cNvSpPr/>
          <p:nvPr userDrawn="1"/>
        </p:nvSpPr>
        <p:spPr>
          <a:xfrm>
            <a:off x="9010668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4">
            <a:extLst>
              <a:ext uri="{FF2B5EF4-FFF2-40B4-BE49-F238E27FC236}">
                <a16:creationId xmlns:a16="http://schemas.microsoft.com/office/drawing/2014/main" id="{76BC1C97-C5D1-BE05-124B-76C5EC6182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722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7">
            <a:extLst>
              <a:ext uri="{FF2B5EF4-FFF2-40B4-BE49-F238E27FC236}">
                <a16:creationId xmlns:a16="http://schemas.microsoft.com/office/drawing/2014/main" id="{58CDFCE8-EAAF-5F5E-5450-16602128D7F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325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0682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2E560C-D9C8-F915-04E5-FF5CA837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365125"/>
            <a:ext cx="101052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DCD0FB-2782-C691-8520-958EC6B42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825625"/>
            <a:ext cx="10105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8" name="Billede 7" descr="Et billede, der indeholder Grafik, Font/skrifttype, grafisk design, logo&#10;&#10;AI-genereret indhold kan være ukorrekt.">
            <a:extLst>
              <a:ext uri="{FF2B5EF4-FFF2-40B4-BE49-F238E27FC236}">
                <a16:creationId xmlns:a16="http://schemas.microsoft.com/office/drawing/2014/main" id="{7F261EC5-2A36-CDD6-8E99-261496B0FB2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080450" y="155385"/>
            <a:ext cx="968920" cy="82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5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70" r:id="rId3"/>
    <p:sldLayoutId id="2147483667" r:id="rId4"/>
    <p:sldLayoutId id="2147483672" r:id="rId5"/>
    <p:sldLayoutId id="2147483673" r:id="rId6"/>
    <p:sldLayoutId id="2147483674" r:id="rId7"/>
    <p:sldLayoutId id="2147483662" r:id="rId8"/>
    <p:sldLayoutId id="2147483664" r:id="rId9"/>
    <p:sldLayoutId id="2147483666" r:id="rId10"/>
    <p:sldLayoutId id="2147483671" r:id="rId11"/>
    <p:sldLayoutId id="2147483668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2E560C-D9C8-F915-04E5-FF5CA837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365125"/>
            <a:ext cx="101052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DCD0FB-2782-C691-8520-958EC6B42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825625"/>
            <a:ext cx="10105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6" name="Billede 5" descr="Et billede, der indeholder Grafik, Font/skrifttype, typografi, design&#10;&#10;AI-genereret indhold kan være ukorrekt.">
            <a:extLst>
              <a:ext uri="{FF2B5EF4-FFF2-40B4-BE49-F238E27FC236}">
                <a16:creationId xmlns:a16="http://schemas.microsoft.com/office/drawing/2014/main" id="{EDCE3103-680D-959E-C39F-1D7F021C59ED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143859" y="166990"/>
            <a:ext cx="830806" cy="81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3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2E560C-D9C8-F915-04E5-FF5CA837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365125"/>
            <a:ext cx="101052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DCD0FB-2782-C691-8520-958EC6B42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825625"/>
            <a:ext cx="10105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7" name="Billede 6" descr="Et billede, der indeholder Grafik, Font/skrifttype, grafisk design, logo&#10;&#10;AI-genereret indhold kan være ukorrekt.">
            <a:extLst>
              <a:ext uri="{FF2B5EF4-FFF2-40B4-BE49-F238E27FC236}">
                <a16:creationId xmlns:a16="http://schemas.microsoft.com/office/drawing/2014/main" id="{11C38723-36DE-8A59-0810-90D0BA79CBA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065937" y="153989"/>
            <a:ext cx="976711" cy="83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2E560C-D9C8-F915-04E5-FF5CA837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365125"/>
            <a:ext cx="101052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DCD0FB-2782-C691-8520-958EC6B42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825625"/>
            <a:ext cx="10105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6" name="Billede 5" descr="Et billede, der indeholder Grafik, Font/skrifttype, symbol, logo&#10;&#10;AI-genereret indhold kan være ukorrekt.">
            <a:extLst>
              <a:ext uri="{FF2B5EF4-FFF2-40B4-BE49-F238E27FC236}">
                <a16:creationId xmlns:a16="http://schemas.microsoft.com/office/drawing/2014/main" id="{251B0B65-BE22-C5E3-6065-381C27056BA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1080651" y="153989"/>
            <a:ext cx="976711" cy="83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17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3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2E560C-D9C8-F915-04E5-FF5CA837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365125"/>
            <a:ext cx="101052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DCD0FB-2782-C691-8520-958EC6B42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825625"/>
            <a:ext cx="10105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7" name="Billede 6" descr="Et billede, der indeholder Grafik, Font/skrifttype, grafisk design, skærmbillede&#10;&#10;AI-genereret indhold kan være ukorrekt.">
            <a:extLst>
              <a:ext uri="{FF2B5EF4-FFF2-40B4-BE49-F238E27FC236}">
                <a16:creationId xmlns:a16="http://schemas.microsoft.com/office/drawing/2014/main" id="{9E8D824F-76BA-33BF-0744-A756F3B4BB1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062362" y="153988"/>
            <a:ext cx="976711" cy="83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3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16.png"/><Relationship Id="rId3" Type="http://schemas.openxmlformats.org/officeDocument/2006/relationships/image" Target="../media/image27.jpeg"/><Relationship Id="rId7" Type="http://schemas.openxmlformats.org/officeDocument/2006/relationships/image" Target="../media/image28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microsoft.com/office/2007/relationships/hdphoto" Target="../media/hdphoto3.wdp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4.png"/><Relationship Id="rId11" Type="http://schemas.microsoft.com/office/2007/relationships/hdphoto" Target="../media/hdphoto2.wdp"/><Relationship Id="rId5" Type="http://schemas.openxmlformats.org/officeDocument/2006/relationships/image" Target="../media/image23.png"/><Relationship Id="rId15" Type="http://schemas.openxmlformats.org/officeDocument/2006/relationships/image" Target="../media/image31.png"/><Relationship Id="rId10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microsoft.com/office/2007/relationships/hdphoto" Target="../media/hdphoto1.wdp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5.png"/><Relationship Id="rId5" Type="http://schemas.openxmlformats.org/officeDocument/2006/relationships/image" Target="../media/image33.png"/><Relationship Id="rId4" Type="http://schemas.microsoft.com/office/2007/relationships/hdphoto" Target="../media/hdphoto4.wdp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4.xml"/><Relationship Id="rId6" Type="http://schemas.microsoft.com/office/2007/relationships/hdphoto" Target="../media/hdphoto5.wdp"/><Relationship Id="rId5" Type="http://schemas.openxmlformats.org/officeDocument/2006/relationships/image" Target="../media/image37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D84FC1-3E30-026E-8B18-C760C761F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1921446" y="1385211"/>
            <a:ext cx="8349108" cy="2338036"/>
          </a:xfrm>
        </p:spPr>
        <p:txBody>
          <a:bodyPr>
            <a:normAutofit/>
          </a:bodyPr>
          <a:lstStyle/>
          <a:p>
            <a:r>
              <a:rPr lang="da-DK" sz="7200" dirty="0">
                <a:latin typeface="Myriad Pro Light"/>
              </a:rPr>
              <a:t>Er det os, der styrer?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E9AB89-DDFF-9990-4FEE-D399044B6B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sz="3600">
                <a:latin typeface="Myriad Pro Light"/>
              </a:rPr>
              <a:t>OS! Lektion 3</a:t>
            </a:r>
            <a:endParaRPr lang="da-DK" sz="3600"/>
          </a:p>
        </p:txBody>
      </p:sp>
    </p:spTree>
    <p:extLst>
      <p:ext uri="{BB962C8B-B14F-4D97-AF65-F5344CB8AC3E}">
        <p14:creationId xmlns:p14="http://schemas.microsoft.com/office/powerpoint/2010/main" val="1716254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29EF-0A6B-E088-D5D2-67A4453DA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041BE89-E98C-7C36-90C3-2267AA72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93" y="578262"/>
            <a:ext cx="4301319" cy="736980"/>
          </a:xfrm>
        </p:spPr>
        <p:txBody>
          <a:bodyPr/>
          <a:lstStyle/>
          <a:p>
            <a:r>
              <a:rPr lang="da-DK" dirty="0"/>
              <a:t>Hvem styrer os i butikken?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ADAA5A4-008F-5E52-A2E4-3C6425374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412" y="1064037"/>
            <a:ext cx="4097409" cy="3515096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endParaRPr lang="da-DK" sz="2000" dirty="0"/>
          </a:p>
          <a:p>
            <a:pPr marL="0" indent="0" fontAlgn="base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400" dirty="0"/>
              <a:t>I Normal og Netto </a:t>
            </a:r>
            <a:r>
              <a:rPr lang="da-DK" sz="2400" b="1" dirty="0"/>
              <a:t>styrer ruterne os </a:t>
            </a:r>
            <a:r>
              <a:rPr lang="da-DK" sz="2400" dirty="0"/>
              <a:t>forbi en masse </a:t>
            </a:r>
            <a:r>
              <a:rPr lang="da-DK" sz="2400" b="1" dirty="0">
                <a:solidFill>
                  <a:srgbClr val="FFFF00"/>
                </a:solidFill>
              </a:rPr>
              <a:t>ekstra synlige</a:t>
            </a:r>
            <a:r>
              <a:rPr lang="da-DK" sz="2400" dirty="0">
                <a:solidFill>
                  <a:srgbClr val="FFFF00"/>
                </a:solidFill>
              </a:rPr>
              <a:t> </a:t>
            </a:r>
            <a:r>
              <a:rPr lang="da-DK" sz="2400" dirty="0"/>
              <a:t>hylder, så det bliver nemt at</a:t>
            </a:r>
            <a:r>
              <a:rPr lang="da-DK" sz="2400" b="1" dirty="0"/>
              <a:t> købe ting, vi ikke har planlagt</a:t>
            </a:r>
            <a:r>
              <a:rPr lang="da-DK" sz="2400" dirty="0"/>
              <a:t>.  </a:t>
            </a:r>
          </a:p>
          <a:p>
            <a:pPr marL="0" indent="0" fontAlgn="base">
              <a:buNone/>
            </a:pPr>
            <a:endParaRPr lang="da-DK" sz="2400" dirty="0"/>
          </a:p>
          <a:p>
            <a:pPr marL="0" indent="0" fontAlgn="base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Når man får en pakke, venter den i en butik! Firmaets </a:t>
            </a:r>
            <a:r>
              <a:rPr lang="da-DK" sz="2400" b="1" dirty="0"/>
              <a:t>AI holder øje</a:t>
            </a:r>
            <a:r>
              <a:rPr lang="da-DK" sz="2400" dirty="0"/>
              <a:t> med hvor alle pakker er, og bliver ved med at sende beskeder</a:t>
            </a:r>
            <a:r>
              <a:rPr lang="da-DK" sz="2400" b="1" dirty="0"/>
              <a:t>, indtil du henter din</a:t>
            </a:r>
            <a:r>
              <a:rPr lang="da-DK" sz="2400" dirty="0"/>
              <a:t>.</a:t>
            </a:r>
          </a:p>
        </p:txBody>
      </p:sp>
      <p:pic>
        <p:nvPicPr>
          <p:cNvPr id="18" name="Billede 1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0C338D0-7200-A6A1-51F7-829BD3116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5763" y="92487"/>
            <a:ext cx="971550" cy="971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58E6F6-5B9B-D5D7-ACB0-025063AF2F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14"/>
          <a:stretch>
            <a:fillRect/>
          </a:stretch>
        </p:blipFill>
        <p:spPr>
          <a:xfrm>
            <a:off x="5408107" y="0"/>
            <a:ext cx="3429406" cy="3521487"/>
          </a:xfrm>
          <a:prstGeom prst="rect">
            <a:avLst/>
          </a:prstGeom>
        </p:spPr>
      </p:pic>
      <p:pic>
        <p:nvPicPr>
          <p:cNvPr id="2" name="Billede 13" descr="Et billede, der indeholder tekst, Mobiltelefon, gadget, Transportabel kommunikationsenhed&#10;&#10;AI-genereret indhold kan være ukorrekt.">
            <a:extLst>
              <a:ext uri="{FF2B5EF4-FFF2-40B4-BE49-F238E27FC236}">
                <a16:creationId xmlns:a16="http://schemas.microsoft.com/office/drawing/2014/main" id="{9E656688-CB67-0591-FD13-EE986480C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7513" y="3521487"/>
            <a:ext cx="3354487" cy="3354487"/>
          </a:xfrm>
          <a:prstGeom prst="rect">
            <a:avLst/>
          </a:prstGeom>
        </p:spPr>
      </p:pic>
      <p:sp>
        <p:nvSpPr>
          <p:cNvPr id="5" name="Afrundet rektangel 22">
            <a:extLst>
              <a:ext uri="{FF2B5EF4-FFF2-40B4-BE49-F238E27FC236}">
                <a16:creationId xmlns:a16="http://schemas.microsoft.com/office/drawing/2014/main" id="{29634675-CC2A-EC55-8C30-8245D734C928}"/>
              </a:ext>
            </a:extLst>
          </p:cNvPr>
          <p:cNvSpPr/>
          <p:nvPr/>
        </p:nvSpPr>
        <p:spPr>
          <a:xfrm rot="5400000">
            <a:off x="6467214" y="3734830"/>
            <a:ext cx="2022137" cy="2718460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/>
            <a:r>
              <a:rPr lang="da-DK" sz="1600" dirty="0">
                <a:latin typeface="Myriad Pro Light" panose="020B0403030403020204" pitchFamily="34" charset="0"/>
              </a:rPr>
              <a:t>Hvorfor findes mælken </a:t>
            </a:r>
          </a:p>
          <a:p>
            <a:pPr algn="ctr" fontAlgn="base"/>
            <a:r>
              <a:rPr lang="da-DK" sz="1600" dirty="0">
                <a:latin typeface="Myriad Pro Light" panose="020B0403030403020204" pitchFamily="34" charset="0"/>
              </a:rPr>
              <a:t>bagerst i supermarkedet?</a:t>
            </a:r>
          </a:p>
          <a:p>
            <a:pPr algn="ctr" fontAlgn="base"/>
            <a:endParaRPr lang="da-DK" sz="1600" dirty="0">
              <a:latin typeface="Myriad Pro Light" panose="020B0403030403020204" pitchFamily="34" charset="0"/>
            </a:endParaRPr>
          </a:p>
          <a:p>
            <a:pPr algn="ctr" fontAlgn="base"/>
            <a:r>
              <a:rPr lang="da-DK" sz="1600" dirty="0">
                <a:latin typeface="Myriad Pro Light" panose="020B0403030403020204" pitchFamily="34" charset="0"/>
              </a:rPr>
              <a:t>…og hvorfor skal vi altid stå</a:t>
            </a:r>
          </a:p>
          <a:p>
            <a:pPr algn="ctr" fontAlgn="base"/>
            <a:r>
              <a:rPr lang="da-DK" sz="1600" dirty="0">
                <a:latin typeface="Myriad Pro Light" panose="020B0403030403020204" pitchFamily="34" charset="0"/>
              </a:rPr>
              <a:t> i kø ved en masse slik?</a:t>
            </a:r>
          </a:p>
        </p:txBody>
      </p:sp>
    </p:spTree>
    <p:extLst>
      <p:ext uri="{BB962C8B-B14F-4D97-AF65-F5344CB8AC3E}">
        <p14:creationId xmlns:p14="http://schemas.microsoft.com/office/powerpoint/2010/main" val="143645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C283A-DC2D-B921-6B6A-D0E1AD17F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36EE7019-A4CD-DFE5-8F44-6A97694C4F5B}"/>
              </a:ext>
            </a:extLst>
          </p:cNvPr>
          <p:cNvSpPr txBox="1"/>
          <p:nvPr/>
        </p:nvSpPr>
        <p:spPr>
          <a:xfrm flipV="1">
            <a:off x="0" y="-11279"/>
            <a:ext cx="6240480" cy="69860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1B767C-2072-BD8C-9A15-9954E03FD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961" y="2842996"/>
            <a:ext cx="5035928" cy="813461"/>
          </a:xfrm>
        </p:spPr>
        <p:txBody>
          <a:bodyPr/>
          <a:lstStyle/>
          <a:p>
            <a:r>
              <a:rPr lang="da-DK" sz="2400" dirty="0"/>
              <a:t>I </a:t>
            </a:r>
            <a:r>
              <a:rPr lang="da-DK" sz="2800" dirty="0"/>
              <a:t>skal starte et lille app-firma.</a:t>
            </a:r>
            <a:br>
              <a:rPr lang="da-DK" sz="2800" dirty="0"/>
            </a:br>
            <a:br>
              <a:rPr lang="da-DK" sz="2800" dirty="0"/>
            </a:br>
            <a:r>
              <a:rPr lang="da-DK" sz="2800" dirty="0"/>
              <a:t>I får brug for penge.</a:t>
            </a:r>
            <a:br>
              <a:rPr lang="da-DK" sz="2800" dirty="0"/>
            </a:br>
            <a:br>
              <a:rPr lang="da-DK" sz="2800" dirty="0"/>
            </a:br>
            <a:br>
              <a:rPr lang="da-DK" sz="2800" dirty="0"/>
            </a:br>
            <a:r>
              <a:rPr lang="da-DK" sz="2800" dirty="0"/>
              <a:t>Heldigvis vil investorer fra det store firma </a:t>
            </a:r>
            <a:r>
              <a:rPr lang="da-DK" sz="2800" dirty="0" err="1"/>
              <a:t>AlgoCorp</a:t>
            </a:r>
            <a:r>
              <a:rPr lang="da-DK" sz="2800" dirty="0"/>
              <a:t> gerne mødes med jer, så i kan pitche jeres ide.</a:t>
            </a:r>
            <a:r>
              <a:rPr lang="da-DK" sz="2800" dirty="0">
                <a:solidFill>
                  <a:srgbClr val="FFFF00"/>
                </a:solidFill>
                <a:highlight>
                  <a:srgbClr val="000000"/>
                </a:highlight>
              </a:rPr>
              <a:t> </a:t>
            </a:r>
            <a:br>
              <a:rPr lang="da-DK" sz="2800" dirty="0">
                <a:solidFill>
                  <a:srgbClr val="FFFF00"/>
                </a:solidFill>
                <a:highlight>
                  <a:srgbClr val="000000"/>
                </a:highlight>
              </a:rPr>
            </a:br>
            <a:br>
              <a:rPr lang="da-DK" sz="2800" dirty="0">
                <a:solidFill>
                  <a:srgbClr val="FFFF00"/>
                </a:solidFill>
                <a:highlight>
                  <a:srgbClr val="000000"/>
                </a:highlight>
              </a:rPr>
            </a:br>
            <a:r>
              <a:rPr lang="da-DK" sz="2800" dirty="0">
                <a:solidFill>
                  <a:srgbClr val="FFFF00"/>
                </a:solidFill>
                <a:highlight>
                  <a:srgbClr val="000000"/>
                </a:highlight>
              </a:rPr>
              <a:t>3 minutter pr. gruppe til sidst</a:t>
            </a:r>
            <a:r>
              <a:rPr lang="da-DK" sz="2800" dirty="0"/>
              <a:t> </a:t>
            </a:r>
            <a:br>
              <a:rPr lang="da-DK" sz="2400" dirty="0">
                <a:highlight>
                  <a:srgbClr val="000000"/>
                </a:highlight>
              </a:rPr>
            </a:br>
            <a:endParaRPr lang="da-DK" sz="2000" dirty="0"/>
          </a:p>
        </p:txBody>
      </p:sp>
      <p:pic>
        <p:nvPicPr>
          <p:cNvPr id="12" name="Picture 11" descr="A blue seal with a star and hearts&#10;&#10;AI-generated content may be incorrect.">
            <a:extLst>
              <a:ext uri="{FF2B5EF4-FFF2-40B4-BE49-F238E27FC236}">
                <a16:creationId xmlns:a16="http://schemas.microsoft.com/office/drawing/2014/main" id="{EF374DC8-93B0-B82F-EC03-473B4D5A17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754"/>
          <a:stretch>
            <a:fillRect/>
          </a:stretch>
        </p:blipFill>
        <p:spPr>
          <a:xfrm>
            <a:off x="2560320" y="-11300"/>
            <a:ext cx="3680160" cy="2600346"/>
          </a:xfrm>
          <a:prstGeom prst="rect">
            <a:avLst/>
          </a:prstGeom>
        </p:spPr>
      </p:pic>
      <p:pic>
        <p:nvPicPr>
          <p:cNvPr id="10" name="Picture 9" descr="A logo of a robot&#10;&#10;AI-generated content may be incorrect.">
            <a:extLst>
              <a:ext uri="{FF2B5EF4-FFF2-40B4-BE49-F238E27FC236}">
                <a16:creationId xmlns:a16="http://schemas.microsoft.com/office/drawing/2014/main" id="{10B06132-1785-8CCE-F2C5-1B522D27B3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6704"/>
          <a:stretch>
            <a:fillRect/>
          </a:stretch>
        </p:blipFill>
        <p:spPr>
          <a:xfrm>
            <a:off x="0" y="-11300"/>
            <a:ext cx="2560320" cy="2600346"/>
          </a:xfrm>
          <a:prstGeom prst="rect">
            <a:avLst/>
          </a:prstGeom>
        </p:spPr>
      </p:pic>
      <p:sp>
        <p:nvSpPr>
          <p:cNvPr id="19" name="Afrundet rektangel 22">
            <a:extLst>
              <a:ext uri="{FF2B5EF4-FFF2-40B4-BE49-F238E27FC236}">
                <a16:creationId xmlns:a16="http://schemas.microsoft.com/office/drawing/2014/main" id="{DEA78251-62E4-5F59-CB16-51A344EF4070}"/>
              </a:ext>
            </a:extLst>
          </p:cNvPr>
          <p:cNvSpPr/>
          <p:nvPr/>
        </p:nvSpPr>
        <p:spPr>
          <a:xfrm rot="5400000">
            <a:off x="10006620" y="5092873"/>
            <a:ext cx="1601516" cy="2133105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/>
            <a:r>
              <a:rPr lang="da-DK" sz="2800" dirty="0">
                <a:latin typeface="Myriad Pro Light" panose="020B0403030403020204" pitchFamily="34" charset="0"/>
              </a:rPr>
              <a:t>I får travlt!</a:t>
            </a:r>
          </a:p>
        </p:txBody>
      </p:sp>
      <p:pic>
        <p:nvPicPr>
          <p:cNvPr id="22" name="Picture 21" descr="A cell phone with waves coming out of it&#10;&#10;AI-generated content may be incorrect.">
            <a:extLst>
              <a:ext uri="{FF2B5EF4-FFF2-40B4-BE49-F238E27FC236}">
                <a16:creationId xmlns:a16="http://schemas.microsoft.com/office/drawing/2014/main" id="{511E58F2-99D2-F0FD-84C1-944D7ECD8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19" y="2336033"/>
            <a:ext cx="5879126" cy="3003466"/>
          </a:xfrm>
          <a:prstGeom prst="rect">
            <a:avLst/>
          </a:prstGeom>
        </p:spPr>
      </p:pic>
      <p:pic>
        <p:nvPicPr>
          <p:cNvPr id="25" name="Picture 24" descr="A black and white rectangular object with a magnifying glass&#10;&#10;AI-generated content may be incorrect.">
            <a:extLst>
              <a:ext uri="{FF2B5EF4-FFF2-40B4-BE49-F238E27FC236}">
                <a16:creationId xmlns:a16="http://schemas.microsoft.com/office/drawing/2014/main" id="{D6015F18-D232-8E01-55A0-C7B0809503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8246" y="5344868"/>
            <a:ext cx="1465671" cy="695254"/>
          </a:xfrm>
          <a:prstGeom prst="rect">
            <a:avLst/>
          </a:prstGeom>
        </p:spPr>
      </p:pic>
      <p:pic>
        <p:nvPicPr>
          <p:cNvPr id="27" name="Picture 26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0C8878AF-FCC7-C388-3358-50CCC2D7D7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377" y="2680626"/>
            <a:ext cx="1657869" cy="1377969"/>
          </a:xfrm>
          <a:prstGeom prst="rect">
            <a:avLst/>
          </a:prstGeom>
        </p:spPr>
      </p:pic>
      <p:pic>
        <p:nvPicPr>
          <p:cNvPr id="29" name="Picture 28" descr="A blue rectangle with white text&#10;&#10;AI-generated content may be incorrect.">
            <a:extLst>
              <a:ext uri="{FF2B5EF4-FFF2-40B4-BE49-F238E27FC236}">
                <a16:creationId xmlns:a16="http://schemas.microsoft.com/office/drawing/2014/main" id="{32982B9B-2AC4-505B-A8BC-ADB77E4D47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6050" y="5634242"/>
            <a:ext cx="1028700" cy="582930"/>
          </a:xfrm>
          <a:prstGeom prst="rect">
            <a:avLst/>
          </a:prstGeom>
        </p:spPr>
      </p:pic>
      <p:pic>
        <p:nvPicPr>
          <p:cNvPr id="31" name="Picture 30" descr="A pink rectangle with white text&#10;&#10;AI-generated content may be incorrect.">
            <a:extLst>
              <a:ext uri="{FF2B5EF4-FFF2-40B4-BE49-F238E27FC236}">
                <a16:creationId xmlns:a16="http://schemas.microsoft.com/office/drawing/2014/main" id="{C2C2003B-2909-A3D5-3397-A25063A58E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7022" y="4411459"/>
            <a:ext cx="1242561" cy="582930"/>
          </a:xfrm>
          <a:prstGeom prst="rect">
            <a:avLst/>
          </a:prstGeom>
        </p:spPr>
      </p:pic>
      <p:pic>
        <p:nvPicPr>
          <p:cNvPr id="33" name="Picture 32" descr="A grey smiley face with a halo&#10;&#10;AI-generated content may be incorrect.">
            <a:extLst>
              <a:ext uri="{FF2B5EF4-FFF2-40B4-BE49-F238E27FC236}">
                <a16:creationId xmlns:a16="http://schemas.microsoft.com/office/drawing/2014/main" id="{33C62B9D-3FD7-0500-007D-A98E9953A9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7261" y="5456765"/>
            <a:ext cx="790985" cy="748229"/>
          </a:xfrm>
          <a:prstGeom prst="rect">
            <a:avLst/>
          </a:prstGeom>
        </p:spPr>
      </p:pic>
      <p:pic>
        <p:nvPicPr>
          <p:cNvPr id="35" name="Picture 34" descr="A blue rectangular with white numbers&#10;&#10;AI-generated content may be incorrect.">
            <a:extLst>
              <a:ext uri="{FF2B5EF4-FFF2-40B4-BE49-F238E27FC236}">
                <a16:creationId xmlns:a16="http://schemas.microsoft.com/office/drawing/2014/main" id="{78810432-4BE1-FC5B-5490-256CED9BE8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0991" t="20438" r="18495" b="20786"/>
          <a:stretch>
            <a:fillRect/>
          </a:stretch>
        </p:blipFill>
        <p:spPr>
          <a:xfrm>
            <a:off x="4335053" y="5138221"/>
            <a:ext cx="1465672" cy="554274"/>
          </a:xfrm>
          <a:prstGeom prst="rect">
            <a:avLst/>
          </a:prstGeom>
        </p:spPr>
      </p:pic>
      <p:pic>
        <p:nvPicPr>
          <p:cNvPr id="37" name="Picture 36" descr="A white person in a blue square&#10;&#10;AI-generated content may be incorrect.">
            <a:extLst>
              <a:ext uri="{FF2B5EF4-FFF2-40B4-BE49-F238E27FC236}">
                <a16:creationId xmlns:a16="http://schemas.microsoft.com/office/drawing/2014/main" id="{398416BC-0E63-9F7A-2D48-1315D2CE688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4522" y="4380530"/>
            <a:ext cx="662622" cy="688107"/>
          </a:xfrm>
          <a:prstGeom prst="rect">
            <a:avLst/>
          </a:prstGeom>
        </p:spPr>
      </p:pic>
      <p:pic>
        <p:nvPicPr>
          <p:cNvPr id="38" name="Picture 37" descr="A white person in a blue square&#10;&#10;AI-generated content may be incorrect.">
            <a:extLst>
              <a:ext uri="{FF2B5EF4-FFF2-40B4-BE49-F238E27FC236}">
                <a16:creationId xmlns:a16="http://schemas.microsoft.com/office/drawing/2014/main" id="{1A7EC391-5A3B-CEFD-84D4-E33477A9F1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19114" y="4045705"/>
            <a:ext cx="366713" cy="380817"/>
          </a:xfrm>
          <a:prstGeom prst="rect">
            <a:avLst/>
          </a:prstGeom>
        </p:spPr>
      </p:pic>
      <p:pic>
        <p:nvPicPr>
          <p:cNvPr id="39" name="Picture 38" descr="A white person in a blue square&#10;&#10;AI-generated content may be incorrect.">
            <a:extLst>
              <a:ext uri="{FF2B5EF4-FFF2-40B4-BE49-F238E27FC236}">
                <a16:creationId xmlns:a16="http://schemas.microsoft.com/office/drawing/2014/main" id="{F3FEFD46-0100-D350-7E62-B3A5A52CF0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5234" y="3748577"/>
            <a:ext cx="537250" cy="55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9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D54BF-4B01-9283-9CA7-73174379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BFCD8D-4770-B317-A582-F01A7B1B0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317" y="3013254"/>
            <a:ext cx="10081847" cy="2101755"/>
          </a:xfrm>
        </p:spPr>
        <p:txBody>
          <a:bodyPr>
            <a:normAutofit fontScale="90000"/>
          </a:bodyPr>
          <a:lstStyle/>
          <a:p>
            <a:r>
              <a:rPr lang="da-DK" dirty="0">
                <a:latin typeface="Myriad Pro Light"/>
              </a:rPr>
              <a:t>Step 1: Check jeres egne apps</a:t>
            </a:r>
            <a:br>
              <a:rPr lang="da-DK" dirty="0">
                <a:latin typeface="Myriad Pro Light"/>
              </a:rPr>
            </a:br>
            <a:br>
              <a:rPr lang="da-DK" dirty="0">
                <a:latin typeface="Myriad Pro Light"/>
              </a:rPr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09790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5">
                <a:lumMod val="60000"/>
              </a:schemeClr>
            </a:gs>
            <a:gs pos="0">
              <a:schemeClr val="accent5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0F1B2-E99A-0043-6A39-874C324F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D074CE-3AE9-7C5E-368F-C9435070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126" y="3574776"/>
            <a:ext cx="5035928" cy="813461"/>
          </a:xfrm>
        </p:spPr>
        <p:txBody>
          <a:bodyPr/>
          <a:lstStyle/>
          <a:p>
            <a:br>
              <a:rPr lang="da-DK" sz="2400" dirty="0"/>
            </a:br>
            <a:r>
              <a:rPr lang="da-DK" sz="2400" dirty="0"/>
              <a:t>Sid i gruppen. Tag et ark hver.</a:t>
            </a:r>
            <a:br>
              <a:rPr lang="da-DK" sz="2400" dirty="0"/>
            </a:br>
            <a:br>
              <a:rPr lang="da-DK" sz="2400" dirty="0"/>
            </a:br>
            <a:r>
              <a:rPr lang="da-DK" sz="2400" dirty="0"/>
              <a:t>Læs de to designtricks – kan du genkende dem fra nogen apps, spil eller websider du bruger?</a:t>
            </a:r>
            <a:br>
              <a:rPr lang="da-DK" sz="2400" dirty="0"/>
            </a:br>
            <a:br>
              <a:rPr lang="da-DK" sz="2400" dirty="0"/>
            </a:br>
            <a:r>
              <a:rPr lang="da-DK" sz="2400" dirty="0"/>
              <a:t>Kan I komme i tanke om nogen apps, der bruger mange tricks fra jeres ark?</a:t>
            </a:r>
            <a:br>
              <a:rPr lang="da-DK" sz="2400" dirty="0"/>
            </a:br>
            <a:br>
              <a:rPr lang="da-DK" sz="2400" dirty="0"/>
            </a:br>
            <a:br>
              <a:rPr lang="da-DK" sz="2400" dirty="0"/>
            </a:br>
            <a:r>
              <a:rPr lang="da-DK" sz="2400" dirty="0"/>
              <a:t> 			Virker det?</a:t>
            </a:r>
            <a:br>
              <a:rPr lang="da-DK" sz="2400" dirty="0"/>
            </a:br>
            <a:br>
              <a:rPr lang="da-DK" sz="2400" dirty="0"/>
            </a:br>
            <a:br>
              <a:rPr lang="da-DK" sz="2400" dirty="0">
                <a:solidFill>
                  <a:srgbClr val="FFFF00"/>
                </a:solidFill>
                <a:highlight>
                  <a:srgbClr val="000000"/>
                </a:highlight>
              </a:rPr>
            </a:br>
            <a:endParaRPr lang="da-DK" sz="2000" dirty="0">
              <a:solidFill>
                <a:srgbClr val="FFFF00"/>
              </a:solidFill>
              <a:highlight>
                <a:srgbClr val="0000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A2FD1C-2110-73D9-E685-EA06E7BA50E1}"/>
              </a:ext>
            </a:extLst>
          </p:cNvPr>
          <p:cNvSpPr txBox="1"/>
          <p:nvPr/>
        </p:nvSpPr>
        <p:spPr>
          <a:xfrm flipV="1">
            <a:off x="-2226093" y="-64008"/>
            <a:ext cx="7865527" cy="69860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pic>
        <p:nvPicPr>
          <p:cNvPr id="3" name="Picture 2" descr="A cell phone with waves coming out of it&#10;&#10;AI-generated content may be incorrect.">
            <a:extLst>
              <a:ext uri="{FF2B5EF4-FFF2-40B4-BE49-F238E27FC236}">
                <a16:creationId xmlns:a16="http://schemas.microsoft.com/office/drawing/2014/main" id="{1AD55738-AF6D-37A7-65EF-17A8A57AC4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981" t="5030" r="31844" b="16224"/>
          <a:stretch>
            <a:fillRect/>
          </a:stretch>
        </p:blipFill>
        <p:spPr>
          <a:xfrm>
            <a:off x="332006" y="735669"/>
            <a:ext cx="2415424" cy="3330636"/>
          </a:xfrm>
          <a:prstGeom prst="rect">
            <a:avLst/>
          </a:prstGeom>
        </p:spPr>
      </p:pic>
      <p:pic>
        <p:nvPicPr>
          <p:cNvPr id="15" name="Picture 14" descr="A blue and white page with text and images&#10;&#10;AI-generated content may be incorrect.">
            <a:extLst>
              <a:ext uri="{FF2B5EF4-FFF2-40B4-BE49-F238E27FC236}">
                <a16:creationId xmlns:a16="http://schemas.microsoft.com/office/drawing/2014/main" id="{BDE0CBB4-6DEC-6B89-6DB5-10D23E475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314" y="5118335"/>
            <a:ext cx="1793803" cy="2582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A screenshot of a blue and white poster&#10;&#10;AI-generated content may be incorrect.">
            <a:extLst>
              <a:ext uri="{FF2B5EF4-FFF2-40B4-BE49-F238E27FC236}">
                <a16:creationId xmlns:a16="http://schemas.microsoft.com/office/drawing/2014/main" id="{052EDCEE-7025-73E7-0C49-BF6B55865E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223" t="80835"/>
          <a:stretch>
            <a:fillRect/>
          </a:stretch>
        </p:blipFill>
        <p:spPr>
          <a:xfrm rot="21444321">
            <a:off x="72796" y="4398341"/>
            <a:ext cx="1130748" cy="1198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 descr="A blue and white poster with text and images&#10;&#10;AI-generated content may be incorrect.">
            <a:extLst>
              <a:ext uri="{FF2B5EF4-FFF2-40B4-BE49-F238E27FC236}">
                <a16:creationId xmlns:a16="http://schemas.microsoft.com/office/drawing/2014/main" id="{3471740B-6E89-EB83-01F8-2ABE0A9845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47319">
            <a:off x="4057484" y="5122721"/>
            <a:ext cx="1921550" cy="2749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Kombinationskurve 14">
            <a:extLst>
              <a:ext uri="{FF2B5EF4-FFF2-40B4-BE49-F238E27FC236}">
                <a16:creationId xmlns:a16="http://schemas.microsoft.com/office/drawing/2014/main" id="{63689E18-5954-FCC9-5BC4-86BFBF4C825F}"/>
              </a:ext>
            </a:extLst>
          </p:cNvPr>
          <p:cNvSpPr/>
          <p:nvPr/>
        </p:nvSpPr>
        <p:spPr>
          <a:xfrm rot="5044193" flipV="1">
            <a:off x="-5143" y="3596010"/>
            <a:ext cx="1426211" cy="418760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Picture 8" descr="A screenshot of a web page&#10;&#10;AI-generated content may be incorrect.">
            <a:extLst>
              <a:ext uri="{FF2B5EF4-FFF2-40B4-BE49-F238E27FC236}">
                <a16:creationId xmlns:a16="http://schemas.microsoft.com/office/drawing/2014/main" id="{2199F680-18AA-11BE-AF00-0F280D236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54444">
            <a:off x="4583925" y="4870735"/>
            <a:ext cx="1839421" cy="2681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Kombinationskurve 14">
            <a:extLst>
              <a:ext uri="{FF2B5EF4-FFF2-40B4-BE49-F238E27FC236}">
                <a16:creationId xmlns:a16="http://schemas.microsoft.com/office/drawing/2014/main" id="{CE9370C6-B396-A302-9D65-AFD458303CAB}"/>
              </a:ext>
            </a:extLst>
          </p:cNvPr>
          <p:cNvSpPr/>
          <p:nvPr/>
        </p:nvSpPr>
        <p:spPr>
          <a:xfrm rot="1634286" flipV="1">
            <a:off x="414176" y="3820563"/>
            <a:ext cx="3778356" cy="1921583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6" name="Picture 25" descr="A screenshot of a web page&#10;&#10;AI-generated content may be incorrect.">
            <a:extLst>
              <a:ext uri="{FF2B5EF4-FFF2-40B4-BE49-F238E27FC236}">
                <a16:creationId xmlns:a16="http://schemas.microsoft.com/office/drawing/2014/main" id="{9DFC4910-0DF4-470C-A8BC-D9B69D47C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22603">
            <a:off x="4701585" y="5277527"/>
            <a:ext cx="1839421" cy="2681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Tekstfelt 15">
            <a:extLst>
              <a:ext uri="{FF2B5EF4-FFF2-40B4-BE49-F238E27FC236}">
                <a16:creationId xmlns:a16="http://schemas.microsoft.com/office/drawing/2014/main" id="{D7D5DEDA-8DF9-8237-C9F7-3EC725497537}"/>
              </a:ext>
            </a:extLst>
          </p:cNvPr>
          <p:cNvSpPr txBox="1"/>
          <p:nvPr/>
        </p:nvSpPr>
        <p:spPr>
          <a:xfrm rot="21211270">
            <a:off x="71691" y="5555682"/>
            <a:ext cx="236454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a-DK" sz="1600" dirty="0">
                <a:latin typeface="Myriad Pro Light"/>
              </a:rPr>
              <a:t>Check også</a:t>
            </a:r>
          </a:p>
          <a:p>
            <a:r>
              <a:rPr lang="da-DK" sz="1600" dirty="0">
                <a:latin typeface="Myriad Pro Light"/>
              </a:rPr>
              <a:t>eksemplerne</a:t>
            </a:r>
          </a:p>
        </p:txBody>
      </p:sp>
      <p:sp>
        <p:nvSpPr>
          <p:cNvPr id="30" name="Kombinationskurve 14">
            <a:extLst>
              <a:ext uri="{FF2B5EF4-FFF2-40B4-BE49-F238E27FC236}">
                <a16:creationId xmlns:a16="http://schemas.microsoft.com/office/drawing/2014/main" id="{9738CFFF-699E-0020-C6F9-4AB520C28C40}"/>
              </a:ext>
            </a:extLst>
          </p:cNvPr>
          <p:cNvSpPr/>
          <p:nvPr/>
        </p:nvSpPr>
        <p:spPr>
          <a:xfrm rot="1288149" flipV="1">
            <a:off x="708823" y="3880818"/>
            <a:ext cx="4789895" cy="1676993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2" name="Picture 21" descr="A screenshot of a web page&#10;&#10;AI-generated content may be incorrect.">
            <a:extLst>
              <a:ext uri="{FF2B5EF4-FFF2-40B4-BE49-F238E27FC236}">
                <a16:creationId xmlns:a16="http://schemas.microsoft.com/office/drawing/2014/main" id="{8DBDFD47-95AC-ADBD-04A8-3467A5A2D6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92375">
            <a:off x="2551983" y="586268"/>
            <a:ext cx="3007646" cy="4306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Kombinationskurve 14">
            <a:extLst>
              <a:ext uri="{FF2B5EF4-FFF2-40B4-BE49-F238E27FC236}">
                <a16:creationId xmlns:a16="http://schemas.microsoft.com/office/drawing/2014/main" id="{0D7079D1-B494-6D97-AD6E-F3E95D0240F6}"/>
              </a:ext>
            </a:extLst>
          </p:cNvPr>
          <p:cNvSpPr/>
          <p:nvPr/>
        </p:nvSpPr>
        <p:spPr>
          <a:xfrm rot="10502999" flipV="1">
            <a:off x="3085525" y="1464357"/>
            <a:ext cx="3253477" cy="1001125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  <a:headEnd type="none" w="med" len="med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Kombinationskurve 18">
            <a:extLst>
              <a:ext uri="{FF2B5EF4-FFF2-40B4-BE49-F238E27FC236}">
                <a16:creationId xmlns:a16="http://schemas.microsoft.com/office/drawing/2014/main" id="{7E12E97F-790D-CDA3-B8A0-D737E39FCD1B}"/>
              </a:ext>
            </a:extLst>
          </p:cNvPr>
          <p:cNvSpPr/>
          <p:nvPr/>
        </p:nvSpPr>
        <p:spPr>
          <a:xfrm rot="3733667">
            <a:off x="1242989" y="3161091"/>
            <a:ext cx="1613917" cy="345487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0085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697DA-3622-0D23-0DAF-FBC922321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E69A20-B8DB-1C6F-31CF-24B62C2A1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527479"/>
            <a:ext cx="10081847" cy="2101755"/>
          </a:xfrm>
        </p:spPr>
        <p:txBody>
          <a:bodyPr>
            <a:normAutofit fontScale="90000"/>
          </a:bodyPr>
          <a:lstStyle/>
          <a:p>
            <a:r>
              <a:rPr lang="da-DK" dirty="0">
                <a:latin typeface="Myriad Pro Light"/>
              </a:rPr>
              <a:t>Step 2: Find på jeres million-idé!</a:t>
            </a:r>
            <a:br>
              <a:rPr lang="da-DK" dirty="0">
                <a:latin typeface="Myriad Pro Light"/>
              </a:rPr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2657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C26A671-F710-16F7-397E-5DB572A288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9" t="11573" r="26334" b="11678"/>
          <a:stretch>
            <a:fillRect/>
          </a:stretch>
        </p:blipFill>
        <p:spPr bwMode="auto">
          <a:xfrm rot="545212">
            <a:off x="3659577" y="404212"/>
            <a:ext cx="5212176" cy="653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8847DC-0C80-4EA4-E538-8B3E39CA03EB}"/>
              </a:ext>
            </a:extLst>
          </p:cNvPr>
          <p:cNvSpPr txBox="1"/>
          <p:nvPr/>
        </p:nvSpPr>
        <p:spPr>
          <a:xfrm>
            <a:off x="7258416" y="4212560"/>
            <a:ext cx="4810972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b="1" dirty="0">
                <a:solidFill>
                  <a:schemeClr val="accent5">
                    <a:lumMod val="50000"/>
                  </a:schemeClr>
                </a:solidFill>
              </a:rPr>
              <a:t>Målgrupper</a:t>
            </a:r>
          </a:p>
          <a:p>
            <a:pPr algn="r">
              <a:lnSpc>
                <a:spcPct val="150000"/>
              </a:lnSpc>
            </a:pPr>
            <a:r>
              <a:rPr lang="da-DK" dirty="0">
                <a:solidFill>
                  <a:schemeClr val="accent5">
                    <a:lumMod val="50000"/>
                  </a:schemeClr>
                </a:solidFill>
              </a:rPr>
              <a:t>FORÆLDRE</a:t>
            </a:r>
          </a:p>
          <a:p>
            <a:pPr algn="r">
              <a:lnSpc>
                <a:spcPct val="150000"/>
              </a:lnSpc>
            </a:pPr>
            <a:r>
              <a:rPr lang="da-DK" dirty="0">
                <a:solidFill>
                  <a:schemeClr val="accent5">
                    <a:lumMod val="50000"/>
                  </a:schemeClr>
                </a:solidFill>
              </a:rPr>
              <a:t>PENSIONISTER</a:t>
            </a:r>
          </a:p>
          <a:p>
            <a:pPr algn="r">
              <a:lnSpc>
                <a:spcPct val="150000"/>
              </a:lnSpc>
            </a:pPr>
            <a:r>
              <a:rPr lang="da-DK" dirty="0">
                <a:solidFill>
                  <a:schemeClr val="accent5">
                    <a:lumMod val="50000"/>
                  </a:schemeClr>
                </a:solidFill>
              </a:rPr>
              <a:t>NYE I DANMARK UDEN ARBEJDE</a:t>
            </a:r>
          </a:p>
          <a:p>
            <a:pPr algn="r">
              <a:lnSpc>
                <a:spcPct val="150000"/>
              </a:lnSpc>
            </a:pPr>
            <a:r>
              <a:rPr lang="da-DK" dirty="0">
                <a:solidFill>
                  <a:schemeClr val="accent5">
                    <a:lumMod val="50000"/>
                  </a:schemeClr>
                </a:solidFill>
              </a:rPr>
              <a:t>SKOLEELEVER</a:t>
            </a:r>
          </a:p>
          <a:p>
            <a:pPr algn="r">
              <a:lnSpc>
                <a:spcPct val="150000"/>
              </a:lnSpc>
            </a:pPr>
            <a:r>
              <a:rPr lang="da-DK" dirty="0">
                <a:solidFill>
                  <a:schemeClr val="accent5">
                    <a:lumMod val="50000"/>
                  </a:schemeClr>
                </a:solidFill>
              </a:rPr>
              <a:t>MENNESKER MED HANDICAP</a:t>
            </a:r>
          </a:p>
          <a:p>
            <a:pPr marL="285750" indent="-285750" algn="r">
              <a:buFontTx/>
              <a:buChar char="-"/>
            </a:pPr>
            <a:endParaRPr lang="da-DK" sz="2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da-DK" sz="1600" dirty="0"/>
          </a:p>
        </p:txBody>
      </p:sp>
      <p:pic>
        <p:nvPicPr>
          <p:cNvPr id="19" name="Picture 18" descr="A white person in a blue square&#10;&#10;AI-generated content may be incorrect.">
            <a:extLst>
              <a:ext uri="{FF2B5EF4-FFF2-40B4-BE49-F238E27FC236}">
                <a16:creationId xmlns:a16="http://schemas.microsoft.com/office/drawing/2014/main" id="{ED3DDB79-F51B-C709-3EF9-43C1B83C5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32991">
            <a:off x="11131992" y="2341946"/>
            <a:ext cx="835413" cy="867545"/>
          </a:xfrm>
          <a:prstGeom prst="rect">
            <a:avLst/>
          </a:prstGeom>
        </p:spPr>
      </p:pic>
      <p:pic>
        <p:nvPicPr>
          <p:cNvPr id="28" name="Picture 27" descr="A screenshot of a blue and white poster&#10;&#10;AI-generated content may be incorrect.">
            <a:extLst>
              <a:ext uri="{FF2B5EF4-FFF2-40B4-BE49-F238E27FC236}">
                <a16:creationId xmlns:a16="http://schemas.microsoft.com/office/drawing/2014/main" id="{F6069575-23E6-FEB2-54FD-8B2E4E8857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4223" t="80835"/>
          <a:stretch>
            <a:fillRect/>
          </a:stretch>
        </p:blipFill>
        <p:spPr>
          <a:xfrm>
            <a:off x="6399010" y="6675711"/>
            <a:ext cx="1130748" cy="1198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 descr="A screenshot of a blue and white poster&#10;&#10;AI-generated content may be incorrect.">
            <a:extLst>
              <a:ext uri="{FF2B5EF4-FFF2-40B4-BE49-F238E27FC236}">
                <a16:creationId xmlns:a16="http://schemas.microsoft.com/office/drawing/2014/main" id="{70172FE6-596D-2D96-D452-D4E075E5756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4223" t="80835"/>
          <a:stretch>
            <a:fillRect/>
          </a:stretch>
        </p:blipFill>
        <p:spPr>
          <a:xfrm rot="294647">
            <a:off x="6978609" y="3786931"/>
            <a:ext cx="1130748" cy="1198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 descr="A blue and white poster with text and images&#10;&#10;AI-generated content may be incorrect.">
            <a:extLst>
              <a:ext uri="{FF2B5EF4-FFF2-40B4-BE49-F238E27FC236}">
                <a16:creationId xmlns:a16="http://schemas.microsoft.com/office/drawing/2014/main" id="{3A00583D-BDE1-BE5D-70BF-9F9D31DCFEF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4358" t="80181"/>
          <a:stretch>
            <a:fillRect/>
          </a:stretch>
        </p:blipFill>
        <p:spPr>
          <a:xfrm rot="847319">
            <a:off x="5527904" y="6210450"/>
            <a:ext cx="1046586" cy="1157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B6DADF2A-AD0F-DB35-C695-BF9A731D62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5" t="11573" r="26334" b="11678"/>
          <a:stretch>
            <a:fillRect/>
          </a:stretch>
        </p:blipFill>
        <p:spPr bwMode="auto">
          <a:xfrm rot="6244697">
            <a:off x="7587744" y="2068735"/>
            <a:ext cx="783092" cy="170581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A pink rectangle with white text&#10;&#10;AI-generated content may be incorrect.">
            <a:extLst>
              <a:ext uri="{FF2B5EF4-FFF2-40B4-BE49-F238E27FC236}">
                <a16:creationId xmlns:a16="http://schemas.microsoft.com/office/drawing/2014/main" id="{CA5ABFF6-95D3-2359-F266-8BB1EC18EC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91" b="89610" l="9877" r="98148">
                        <a14:foregroundMark x1="46914" y1="36364" x2="17901" y2="59740"/>
                        <a14:foregroundMark x1="17901" y1="59740" x2="50000" y2="71429"/>
                        <a14:foregroundMark x1="50000" y1="71429" x2="70988" y2="44156"/>
                        <a14:foregroundMark x1="11728" y1="32468" x2="29012" y2="88312"/>
                        <a14:foregroundMark x1="29012" y1="88312" x2="64815" y2="87013"/>
                        <a14:foregroundMark x1="64815" y1="87013" x2="45062" y2="25974"/>
                        <a14:foregroundMark x1="45062" y1="25974" x2="18519" y2="61039"/>
                        <a14:foregroundMark x1="18519" y1="61039" x2="14198" y2="80519"/>
                        <a14:foregroundMark x1="25309" y1="75325" x2="62346" y2="64935"/>
                        <a14:foregroundMark x1="96900" y1="56116" x2="98148" y2="55844"/>
                        <a14:foregroundMark x1="62346" y1="63636" x2="78403" y2="60141"/>
                        <a14:foregroundMark x1="76118" y1="58964" x2="33951" y2="64935"/>
                        <a14:foregroundMark x1="98148" y1="55844" x2="96912" y2="56019"/>
                        <a14:foregroundMark x1="33951" y1="64935" x2="24691" y2="55844"/>
                        <a14:foregroundMark x1="46296" y1="61039" x2="54321" y2="55844"/>
                        <a14:foregroundMark x1="54321" y1="48052" x2="48148" y2="63636"/>
                        <a14:backgroundMark x1="87037" y1="48052" x2="85185" y2="63636"/>
                        <a14:backgroundMark x1="91358" y1="64935" x2="93210" y2="51948"/>
                        <a14:backgroundMark x1="93210" y1="55844" x2="98765" y2="467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02642">
            <a:off x="7380105" y="2510490"/>
            <a:ext cx="1573611" cy="738237"/>
          </a:xfrm>
          <a:prstGeom prst="rect">
            <a:avLst/>
          </a:prstGeom>
        </p:spPr>
      </p:pic>
      <p:sp>
        <p:nvSpPr>
          <p:cNvPr id="33" name="Kombinationstegning 1">
            <a:extLst>
              <a:ext uri="{FF2B5EF4-FFF2-40B4-BE49-F238E27FC236}">
                <a16:creationId xmlns:a16="http://schemas.microsoft.com/office/drawing/2014/main" id="{85F76E76-9B1C-7A79-E029-E2A7C8157557}"/>
              </a:ext>
            </a:extLst>
          </p:cNvPr>
          <p:cNvSpPr/>
          <p:nvPr/>
        </p:nvSpPr>
        <p:spPr>
          <a:xfrm rot="802636">
            <a:off x="8027111" y="732422"/>
            <a:ext cx="1399048" cy="1246560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endParaRPr lang="da-DK" sz="12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4" name="Kombinationstegning 1">
            <a:extLst>
              <a:ext uri="{FF2B5EF4-FFF2-40B4-BE49-F238E27FC236}">
                <a16:creationId xmlns:a16="http://schemas.microsoft.com/office/drawing/2014/main" id="{B94CE2B4-0606-13CC-3C92-18D0DB974B9A}"/>
              </a:ext>
            </a:extLst>
          </p:cNvPr>
          <p:cNvSpPr/>
          <p:nvPr/>
        </p:nvSpPr>
        <p:spPr>
          <a:xfrm rot="871275">
            <a:off x="6374074" y="4624019"/>
            <a:ext cx="1168063" cy="1273166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endParaRPr lang="da-DK" sz="12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B2829AD-979C-CD83-3535-8C7A96082DB1}"/>
              </a:ext>
            </a:extLst>
          </p:cNvPr>
          <p:cNvSpPr txBox="1"/>
          <p:nvPr/>
        </p:nvSpPr>
        <p:spPr>
          <a:xfrm rot="508825">
            <a:off x="4479377" y="1444135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dirty="0">
                <a:solidFill>
                  <a:schemeClr val="tx1">
                    <a:lumMod val="50000"/>
                  </a:schemeClr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Appen navn…</a:t>
            </a:r>
          </a:p>
        </p:txBody>
      </p:sp>
      <p:sp>
        <p:nvSpPr>
          <p:cNvPr id="38" name="Kombinationstegning 1">
            <a:extLst>
              <a:ext uri="{FF2B5EF4-FFF2-40B4-BE49-F238E27FC236}">
                <a16:creationId xmlns:a16="http://schemas.microsoft.com/office/drawing/2014/main" id="{6D56F575-535C-8BC8-27A3-761ADCAE143F}"/>
              </a:ext>
            </a:extLst>
          </p:cNvPr>
          <p:cNvSpPr/>
          <p:nvPr/>
        </p:nvSpPr>
        <p:spPr>
          <a:xfrm rot="802636">
            <a:off x="6606404" y="232863"/>
            <a:ext cx="1399048" cy="1246560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endParaRPr lang="da-DK" sz="12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910ADD-EEF7-5BC7-97CF-1B9328798F3A}"/>
              </a:ext>
            </a:extLst>
          </p:cNvPr>
          <p:cNvSpPr txBox="1"/>
          <p:nvPr/>
        </p:nvSpPr>
        <p:spPr>
          <a:xfrm rot="547200">
            <a:off x="8158579" y="878775"/>
            <a:ext cx="11783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accent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Hvorfor vil </a:t>
            </a:r>
          </a:p>
          <a:p>
            <a:r>
              <a:rPr lang="da-DK" sz="1200" dirty="0">
                <a:solidFill>
                  <a:schemeClr val="accent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målgruppen</a:t>
            </a:r>
          </a:p>
          <a:p>
            <a:r>
              <a:rPr lang="da-DK" sz="1200" dirty="0">
                <a:solidFill>
                  <a:schemeClr val="accent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gerne bruge den?</a:t>
            </a:r>
          </a:p>
          <a:p>
            <a:endParaRPr lang="da-DK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1E14BA1-B1F0-DE9F-497F-A27681AE938C}"/>
              </a:ext>
            </a:extLst>
          </p:cNvPr>
          <p:cNvSpPr txBox="1"/>
          <p:nvPr/>
        </p:nvSpPr>
        <p:spPr>
          <a:xfrm rot="445826">
            <a:off x="6707353" y="446977"/>
            <a:ext cx="1192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accent6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Hvordan ser vores app ud?</a:t>
            </a:r>
            <a:endParaRPr lang="da-DK" sz="1400" dirty="0"/>
          </a:p>
        </p:txBody>
      </p:sp>
      <p:pic>
        <p:nvPicPr>
          <p:cNvPr id="14" name="Picture 13" descr="A group of hearts on a white background&#10;&#10;AI-generated content may be incorrect.">
            <a:extLst>
              <a:ext uri="{FF2B5EF4-FFF2-40B4-BE49-F238E27FC236}">
                <a16:creationId xmlns:a16="http://schemas.microsoft.com/office/drawing/2014/main" id="{39A2DF54-90B5-70F4-802E-9039A19470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3582" y1="62745" x2="33582" y2="62745"/>
                        <a14:foregroundMark x1="49254" y1="75490" x2="49254" y2="754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3877" y="160247"/>
            <a:ext cx="1278831" cy="973439"/>
          </a:xfrm>
          <a:prstGeom prst="rect">
            <a:avLst/>
          </a:prstGeom>
        </p:spPr>
      </p:pic>
      <p:sp>
        <p:nvSpPr>
          <p:cNvPr id="44" name="Freeform 43">
            <a:extLst>
              <a:ext uri="{FF2B5EF4-FFF2-40B4-BE49-F238E27FC236}">
                <a16:creationId xmlns:a16="http://schemas.microsoft.com/office/drawing/2014/main" id="{3DEABD90-00A7-858A-B3B3-C540AE24E24E}"/>
              </a:ext>
            </a:extLst>
          </p:cNvPr>
          <p:cNvSpPr/>
          <p:nvPr/>
        </p:nvSpPr>
        <p:spPr>
          <a:xfrm rot="16523124" flipH="1" flipV="1">
            <a:off x="6973445" y="3480058"/>
            <a:ext cx="1080521" cy="69615"/>
          </a:xfrm>
          <a:custGeom>
            <a:avLst/>
            <a:gdLst>
              <a:gd name="connsiteX0" fmla="*/ 0 w 1080521"/>
              <a:gd name="connsiteY0" fmla="*/ 0 h 69615"/>
              <a:gd name="connsiteX1" fmla="*/ 59556 w 1080521"/>
              <a:gd name="connsiteY1" fmla="*/ 4491 h 69615"/>
              <a:gd name="connsiteX2" fmla="*/ 85080 w 1080521"/>
              <a:gd name="connsiteY2" fmla="*/ 6736 h 69615"/>
              <a:gd name="connsiteX3" fmla="*/ 144636 w 1080521"/>
              <a:gd name="connsiteY3" fmla="*/ 17965 h 69615"/>
              <a:gd name="connsiteX4" fmla="*/ 178668 w 1080521"/>
              <a:gd name="connsiteY4" fmla="*/ 22456 h 69615"/>
              <a:gd name="connsiteX5" fmla="*/ 195684 w 1080521"/>
              <a:gd name="connsiteY5" fmla="*/ 29193 h 69615"/>
              <a:gd name="connsiteX6" fmla="*/ 221209 w 1080521"/>
              <a:gd name="connsiteY6" fmla="*/ 31439 h 69615"/>
              <a:gd name="connsiteX7" fmla="*/ 246733 w 1080521"/>
              <a:gd name="connsiteY7" fmla="*/ 35930 h 69615"/>
              <a:gd name="connsiteX8" fmla="*/ 272257 w 1080521"/>
              <a:gd name="connsiteY8" fmla="*/ 38175 h 69615"/>
              <a:gd name="connsiteX9" fmla="*/ 314797 w 1080521"/>
              <a:gd name="connsiteY9" fmla="*/ 42667 h 69615"/>
              <a:gd name="connsiteX10" fmla="*/ 365845 w 1080521"/>
              <a:gd name="connsiteY10" fmla="*/ 51649 h 69615"/>
              <a:gd name="connsiteX11" fmla="*/ 408385 w 1080521"/>
              <a:gd name="connsiteY11" fmla="*/ 53895 h 69615"/>
              <a:gd name="connsiteX12" fmla="*/ 467942 w 1080521"/>
              <a:gd name="connsiteY12" fmla="*/ 56141 h 69615"/>
              <a:gd name="connsiteX13" fmla="*/ 501974 w 1080521"/>
              <a:gd name="connsiteY13" fmla="*/ 58386 h 69615"/>
              <a:gd name="connsiteX14" fmla="*/ 587054 w 1080521"/>
              <a:gd name="connsiteY14" fmla="*/ 62878 h 69615"/>
              <a:gd name="connsiteX15" fmla="*/ 655119 w 1080521"/>
              <a:gd name="connsiteY15" fmla="*/ 69615 h 69615"/>
              <a:gd name="connsiteX16" fmla="*/ 850803 w 1080521"/>
              <a:gd name="connsiteY16" fmla="*/ 67369 h 69615"/>
              <a:gd name="connsiteX17" fmla="*/ 910360 w 1080521"/>
              <a:gd name="connsiteY17" fmla="*/ 62878 h 69615"/>
              <a:gd name="connsiteX18" fmla="*/ 969916 w 1080521"/>
              <a:gd name="connsiteY18" fmla="*/ 60632 h 69615"/>
              <a:gd name="connsiteX19" fmla="*/ 1063504 w 1080521"/>
              <a:gd name="connsiteY19" fmla="*/ 53895 h 69615"/>
              <a:gd name="connsiteX20" fmla="*/ 1080521 w 1080521"/>
              <a:gd name="connsiteY20" fmla="*/ 51649 h 69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80521" h="69615" extrusionOk="0">
                <a:moveTo>
                  <a:pt x="0" y="0"/>
                </a:moveTo>
                <a:cubicBezTo>
                  <a:pt x="15853" y="-1532"/>
                  <a:pt x="44467" y="5253"/>
                  <a:pt x="59556" y="4491"/>
                </a:cubicBezTo>
                <a:cubicBezTo>
                  <a:pt x="69523" y="4692"/>
                  <a:pt x="76771" y="5757"/>
                  <a:pt x="85080" y="6736"/>
                </a:cubicBezTo>
                <a:cubicBezTo>
                  <a:pt x="104431" y="7563"/>
                  <a:pt x="128742" y="13424"/>
                  <a:pt x="144636" y="17965"/>
                </a:cubicBezTo>
                <a:cubicBezTo>
                  <a:pt x="155436" y="19272"/>
                  <a:pt x="166733" y="22534"/>
                  <a:pt x="178668" y="22456"/>
                </a:cubicBezTo>
                <a:cubicBezTo>
                  <a:pt x="185161" y="24862"/>
                  <a:pt x="187606" y="27393"/>
                  <a:pt x="195684" y="29193"/>
                </a:cubicBezTo>
                <a:cubicBezTo>
                  <a:pt x="203617" y="30141"/>
                  <a:pt x="214587" y="30683"/>
                  <a:pt x="221209" y="31439"/>
                </a:cubicBezTo>
                <a:cubicBezTo>
                  <a:pt x="229976" y="31747"/>
                  <a:pt x="237831" y="35137"/>
                  <a:pt x="246733" y="35930"/>
                </a:cubicBezTo>
                <a:cubicBezTo>
                  <a:pt x="254601" y="37724"/>
                  <a:pt x="265272" y="37804"/>
                  <a:pt x="272257" y="38175"/>
                </a:cubicBezTo>
                <a:cubicBezTo>
                  <a:pt x="286713" y="41380"/>
                  <a:pt x="301006" y="41317"/>
                  <a:pt x="314797" y="42667"/>
                </a:cubicBezTo>
                <a:cubicBezTo>
                  <a:pt x="332686" y="44644"/>
                  <a:pt x="343623" y="51264"/>
                  <a:pt x="365845" y="51649"/>
                </a:cubicBezTo>
                <a:cubicBezTo>
                  <a:pt x="377482" y="50044"/>
                  <a:pt x="391224" y="51802"/>
                  <a:pt x="408385" y="53895"/>
                </a:cubicBezTo>
                <a:cubicBezTo>
                  <a:pt x="425151" y="54171"/>
                  <a:pt x="447046" y="58933"/>
                  <a:pt x="467942" y="56141"/>
                </a:cubicBezTo>
                <a:cubicBezTo>
                  <a:pt x="480973" y="56871"/>
                  <a:pt x="490900" y="57919"/>
                  <a:pt x="501974" y="58386"/>
                </a:cubicBezTo>
                <a:cubicBezTo>
                  <a:pt x="533135" y="61797"/>
                  <a:pt x="558481" y="60021"/>
                  <a:pt x="587054" y="62878"/>
                </a:cubicBezTo>
                <a:cubicBezTo>
                  <a:pt x="638770" y="68873"/>
                  <a:pt x="619240" y="64448"/>
                  <a:pt x="655119" y="69615"/>
                </a:cubicBezTo>
                <a:cubicBezTo>
                  <a:pt x="729452" y="73606"/>
                  <a:pt x="787008" y="69559"/>
                  <a:pt x="850803" y="67369"/>
                </a:cubicBezTo>
                <a:cubicBezTo>
                  <a:pt x="884186" y="66803"/>
                  <a:pt x="880963" y="65211"/>
                  <a:pt x="910360" y="62878"/>
                </a:cubicBezTo>
                <a:cubicBezTo>
                  <a:pt x="928128" y="62280"/>
                  <a:pt x="949128" y="57109"/>
                  <a:pt x="969916" y="60632"/>
                </a:cubicBezTo>
                <a:cubicBezTo>
                  <a:pt x="983863" y="54379"/>
                  <a:pt x="1037946" y="52609"/>
                  <a:pt x="1063504" y="53895"/>
                </a:cubicBezTo>
                <a:cubicBezTo>
                  <a:pt x="1070261" y="54018"/>
                  <a:pt x="1074521" y="52575"/>
                  <a:pt x="1080521" y="51649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1218447764">
                  <a:custGeom>
                    <a:avLst/>
                    <a:gdLst>
                      <a:gd name="connsiteX0" fmla="*/ 0 w 2580640"/>
                      <a:gd name="connsiteY0" fmla="*/ 0 h 629920"/>
                      <a:gd name="connsiteX1" fmla="*/ 142240 w 2580640"/>
                      <a:gd name="connsiteY1" fmla="*/ 40640 h 629920"/>
                      <a:gd name="connsiteX2" fmla="*/ 203200 w 2580640"/>
                      <a:gd name="connsiteY2" fmla="*/ 60960 h 629920"/>
                      <a:gd name="connsiteX3" fmla="*/ 345440 w 2580640"/>
                      <a:gd name="connsiteY3" fmla="*/ 162560 h 629920"/>
                      <a:gd name="connsiteX4" fmla="*/ 426720 w 2580640"/>
                      <a:gd name="connsiteY4" fmla="*/ 203200 h 629920"/>
                      <a:gd name="connsiteX5" fmla="*/ 467360 w 2580640"/>
                      <a:gd name="connsiteY5" fmla="*/ 264160 h 629920"/>
                      <a:gd name="connsiteX6" fmla="*/ 528320 w 2580640"/>
                      <a:gd name="connsiteY6" fmla="*/ 284480 h 629920"/>
                      <a:gd name="connsiteX7" fmla="*/ 589280 w 2580640"/>
                      <a:gd name="connsiteY7" fmla="*/ 325120 h 629920"/>
                      <a:gd name="connsiteX8" fmla="*/ 650240 w 2580640"/>
                      <a:gd name="connsiteY8" fmla="*/ 345440 h 629920"/>
                      <a:gd name="connsiteX9" fmla="*/ 751840 w 2580640"/>
                      <a:gd name="connsiteY9" fmla="*/ 386080 h 629920"/>
                      <a:gd name="connsiteX10" fmla="*/ 873760 w 2580640"/>
                      <a:gd name="connsiteY10" fmla="*/ 467360 h 629920"/>
                      <a:gd name="connsiteX11" fmla="*/ 975360 w 2580640"/>
                      <a:gd name="connsiteY11" fmla="*/ 487680 h 629920"/>
                      <a:gd name="connsiteX12" fmla="*/ 1117600 w 2580640"/>
                      <a:gd name="connsiteY12" fmla="*/ 508000 h 629920"/>
                      <a:gd name="connsiteX13" fmla="*/ 1198880 w 2580640"/>
                      <a:gd name="connsiteY13" fmla="*/ 528320 h 629920"/>
                      <a:gd name="connsiteX14" fmla="*/ 1402080 w 2580640"/>
                      <a:gd name="connsiteY14" fmla="*/ 568960 h 629920"/>
                      <a:gd name="connsiteX15" fmla="*/ 1564640 w 2580640"/>
                      <a:gd name="connsiteY15" fmla="*/ 629920 h 629920"/>
                      <a:gd name="connsiteX16" fmla="*/ 2032000 w 2580640"/>
                      <a:gd name="connsiteY16" fmla="*/ 609600 h 629920"/>
                      <a:gd name="connsiteX17" fmla="*/ 2174240 w 2580640"/>
                      <a:gd name="connsiteY17" fmla="*/ 568960 h 629920"/>
                      <a:gd name="connsiteX18" fmla="*/ 2316480 w 2580640"/>
                      <a:gd name="connsiteY18" fmla="*/ 548640 h 629920"/>
                      <a:gd name="connsiteX19" fmla="*/ 2540000 w 2580640"/>
                      <a:gd name="connsiteY19" fmla="*/ 487680 h 629920"/>
                      <a:gd name="connsiteX20" fmla="*/ 2580640 w 2580640"/>
                      <a:gd name="connsiteY20" fmla="*/ 467360 h 629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580640" h="629920">
                        <a:moveTo>
                          <a:pt x="0" y="0"/>
                        </a:moveTo>
                        <a:lnTo>
                          <a:pt x="142240" y="40640"/>
                        </a:lnTo>
                        <a:cubicBezTo>
                          <a:pt x="162756" y="46795"/>
                          <a:pt x="184042" y="51381"/>
                          <a:pt x="203200" y="60960"/>
                        </a:cubicBezTo>
                        <a:cubicBezTo>
                          <a:pt x="246187" y="82454"/>
                          <a:pt x="308623" y="139549"/>
                          <a:pt x="345440" y="162560"/>
                        </a:cubicBezTo>
                        <a:cubicBezTo>
                          <a:pt x="371127" y="178614"/>
                          <a:pt x="399627" y="189653"/>
                          <a:pt x="426720" y="203200"/>
                        </a:cubicBezTo>
                        <a:cubicBezTo>
                          <a:pt x="440267" y="223520"/>
                          <a:pt x="448290" y="248904"/>
                          <a:pt x="467360" y="264160"/>
                        </a:cubicBezTo>
                        <a:cubicBezTo>
                          <a:pt x="484086" y="277540"/>
                          <a:pt x="509162" y="274901"/>
                          <a:pt x="528320" y="284480"/>
                        </a:cubicBezTo>
                        <a:cubicBezTo>
                          <a:pt x="550163" y="295402"/>
                          <a:pt x="567437" y="314198"/>
                          <a:pt x="589280" y="325120"/>
                        </a:cubicBezTo>
                        <a:cubicBezTo>
                          <a:pt x="608438" y="334699"/>
                          <a:pt x="630185" y="337919"/>
                          <a:pt x="650240" y="345440"/>
                        </a:cubicBezTo>
                        <a:cubicBezTo>
                          <a:pt x="684393" y="358247"/>
                          <a:pt x="719818" y="368614"/>
                          <a:pt x="751840" y="386080"/>
                        </a:cubicBezTo>
                        <a:cubicBezTo>
                          <a:pt x="794719" y="409469"/>
                          <a:pt x="825865" y="457781"/>
                          <a:pt x="873760" y="467360"/>
                        </a:cubicBezTo>
                        <a:cubicBezTo>
                          <a:pt x="907627" y="474133"/>
                          <a:pt x="941293" y="482002"/>
                          <a:pt x="975360" y="487680"/>
                        </a:cubicBezTo>
                        <a:cubicBezTo>
                          <a:pt x="1022603" y="495554"/>
                          <a:pt x="1070478" y="499432"/>
                          <a:pt x="1117600" y="508000"/>
                        </a:cubicBezTo>
                        <a:cubicBezTo>
                          <a:pt x="1145077" y="512996"/>
                          <a:pt x="1171573" y="522468"/>
                          <a:pt x="1198880" y="528320"/>
                        </a:cubicBezTo>
                        <a:cubicBezTo>
                          <a:pt x="1266421" y="542793"/>
                          <a:pt x="1337946" y="543306"/>
                          <a:pt x="1402080" y="568960"/>
                        </a:cubicBezTo>
                        <a:cubicBezTo>
                          <a:pt x="1523567" y="617555"/>
                          <a:pt x="1469076" y="598065"/>
                          <a:pt x="1564640" y="629920"/>
                        </a:cubicBezTo>
                        <a:cubicBezTo>
                          <a:pt x="1720427" y="623147"/>
                          <a:pt x="1876492" y="621119"/>
                          <a:pt x="2032000" y="609600"/>
                        </a:cubicBezTo>
                        <a:cubicBezTo>
                          <a:pt x="2112210" y="603659"/>
                          <a:pt x="2103544" y="583099"/>
                          <a:pt x="2174240" y="568960"/>
                        </a:cubicBezTo>
                        <a:cubicBezTo>
                          <a:pt x="2221205" y="559567"/>
                          <a:pt x="2269515" y="558033"/>
                          <a:pt x="2316480" y="548640"/>
                        </a:cubicBezTo>
                        <a:cubicBezTo>
                          <a:pt x="2354938" y="540948"/>
                          <a:pt x="2481612" y="511035"/>
                          <a:pt x="2540000" y="487680"/>
                        </a:cubicBezTo>
                        <a:cubicBezTo>
                          <a:pt x="2554062" y="482055"/>
                          <a:pt x="2567093" y="474133"/>
                          <a:pt x="2580640" y="467360"/>
                        </a:cubicBez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8" name="Picture 47" descr="A blue rectangle with white text&#10;&#10;AI-generated content may be incorrect.">
            <a:extLst>
              <a:ext uri="{FF2B5EF4-FFF2-40B4-BE49-F238E27FC236}">
                <a16:creationId xmlns:a16="http://schemas.microsoft.com/office/drawing/2014/main" id="{0AECBA97-938B-517F-43AD-52FBE1E44CD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618735">
            <a:off x="6458553" y="2325040"/>
            <a:ext cx="917402" cy="519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0" name="Picture 49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C4763AA8-D7D7-1439-A234-F0E2DC6F26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713057">
            <a:off x="5887849" y="2141170"/>
            <a:ext cx="553379" cy="459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Picture 51" descr="A black and white rectangular object with a magnifying glass&#10;&#10;AI-generated content may be incorrect.">
            <a:extLst>
              <a:ext uri="{FF2B5EF4-FFF2-40B4-BE49-F238E27FC236}">
                <a16:creationId xmlns:a16="http://schemas.microsoft.com/office/drawing/2014/main" id="{6658DBAA-DAF1-BCB3-5CBB-E56018868EF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783959">
            <a:off x="4751131" y="1963896"/>
            <a:ext cx="1008354" cy="448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3" name="Kombinationstegning 1">
            <a:extLst>
              <a:ext uri="{FF2B5EF4-FFF2-40B4-BE49-F238E27FC236}">
                <a16:creationId xmlns:a16="http://schemas.microsoft.com/office/drawing/2014/main" id="{0B8F8F48-9ECA-07C9-A0BC-72B4F67FF22C}"/>
              </a:ext>
            </a:extLst>
          </p:cNvPr>
          <p:cNvSpPr/>
          <p:nvPr/>
        </p:nvSpPr>
        <p:spPr>
          <a:xfrm rot="871275">
            <a:off x="4217041" y="2238140"/>
            <a:ext cx="1168063" cy="1273166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endParaRPr lang="da-DK" sz="12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29AD61-A4FD-B003-F1BE-EA99E7F831F7}"/>
              </a:ext>
            </a:extLst>
          </p:cNvPr>
          <p:cNvSpPr txBox="1"/>
          <p:nvPr/>
        </p:nvSpPr>
        <p:spPr>
          <a:xfrm rot="547200">
            <a:off x="4378952" y="2383379"/>
            <a:ext cx="117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bg2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MAN KAN FINDE…</a:t>
            </a:r>
            <a:endParaRPr lang="da-DK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Titel 1">
            <a:extLst>
              <a:ext uri="{FF2B5EF4-FFF2-40B4-BE49-F238E27FC236}">
                <a16:creationId xmlns:a16="http://schemas.microsoft.com/office/drawing/2014/main" id="{9E11E0F7-AF17-831E-1278-97199824B7B9}"/>
              </a:ext>
            </a:extLst>
          </p:cNvPr>
          <p:cNvSpPr txBox="1">
            <a:spLocks/>
          </p:cNvSpPr>
          <p:nvPr/>
        </p:nvSpPr>
        <p:spPr>
          <a:xfrm>
            <a:off x="217922" y="410467"/>
            <a:ext cx="3583455" cy="384000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25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kern="1200">
                <a:solidFill>
                  <a:schemeClr val="tx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da-DK" sz="6000" dirty="0">
                <a:latin typeface="Myriad Pro Light"/>
              </a:rPr>
              <a:t>Tegn og</a:t>
            </a:r>
          </a:p>
          <a:p>
            <a:r>
              <a:rPr lang="da-DK" sz="6000" dirty="0">
                <a:latin typeface="Myriad Pro Light"/>
              </a:rPr>
              <a:t>skriv jeres</a:t>
            </a:r>
          </a:p>
          <a:p>
            <a:r>
              <a:rPr lang="da-DK" sz="6000" dirty="0">
                <a:latin typeface="Myriad Pro Light"/>
              </a:rPr>
              <a:t>app-idé</a:t>
            </a:r>
          </a:p>
          <a:p>
            <a:r>
              <a:rPr lang="da-DK" sz="6000" dirty="0">
                <a:latin typeface="Myriad Pro Light"/>
              </a:rPr>
              <a:t>på et </a:t>
            </a:r>
          </a:p>
          <a:p>
            <a:r>
              <a:rPr lang="da-DK" sz="6000" dirty="0">
                <a:latin typeface="Myriad Pro Light"/>
              </a:rPr>
              <a:t>stort</a:t>
            </a:r>
          </a:p>
          <a:p>
            <a:r>
              <a:rPr lang="da-DK" sz="6000" dirty="0">
                <a:latin typeface="Myriad Pro Light"/>
              </a:rPr>
              <a:t>papir</a:t>
            </a:r>
            <a:endParaRPr lang="da-DK" sz="3600" dirty="0"/>
          </a:p>
        </p:txBody>
      </p:sp>
      <p:sp>
        <p:nvSpPr>
          <p:cNvPr id="56" name="Afrundet rektangel 22">
            <a:extLst>
              <a:ext uri="{FF2B5EF4-FFF2-40B4-BE49-F238E27FC236}">
                <a16:creationId xmlns:a16="http://schemas.microsoft.com/office/drawing/2014/main" id="{9B991B0C-B957-8E4C-4FCB-D2293CCC47E9}"/>
              </a:ext>
            </a:extLst>
          </p:cNvPr>
          <p:cNvSpPr/>
          <p:nvPr/>
        </p:nvSpPr>
        <p:spPr>
          <a:xfrm rot="5400000">
            <a:off x="3299044" y="3063929"/>
            <a:ext cx="2022137" cy="3531785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/>
            <a:r>
              <a:rPr lang="da-DK" sz="2000" dirty="0">
                <a:latin typeface="Myriad Pro Light" panose="020B0403030403020204" pitchFamily="34" charset="0"/>
              </a:rPr>
              <a:t>Hvad hjælper I </a:t>
            </a:r>
          </a:p>
          <a:p>
            <a:pPr algn="ctr" fontAlgn="base"/>
            <a:r>
              <a:rPr lang="da-DK" sz="2000" dirty="0">
                <a:latin typeface="Myriad Pro Light" panose="020B0403030403020204" pitchFamily="34" charset="0"/>
              </a:rPr>
              <a:t>brugerne med?</a:t>
            </a:r>
          </a:p>
          <a:p>
            <a:pPr algn="ctr" fontAlgn="base"/>
            <a:endParaRPr lang="da-DK" sz="2000" dirty="0">
              <a:latin typeface="Myriad Pro Light" panose="020B0403030403020204" pitchFamily="34" charset="0"/>
            </a:endParaRPr>
          </a:p>
          <a:p>
            <a:pPr algn="ctr" fontAlgn="base"/>
            <a:r>
              <a:rPr lang="da-DK" sz="2000" dirty="0">
                <a:latin typeface="Myriad Pro Light" panose="020B0403030403020204" pitchFamily="34" charset="0"/>
              </a:rPr>
              <a:t>Hvad kan appen?</a:t>
            </a:r>
          </a:p>
        </p:txBody>
      </p:sp>
      <p:pic>
        <p:nvPicPr>
          <p:cNvPr id="18" name="Picture 17" descr="A grey smiley face with a halo&#10;&#10;AI-generated content may be incorrect.">
            <a:extLst>
              <a:ext uri="{FF2B5EF4-FFF2-40B4-BE49-F238E27FC236}">
                <a16:creationId xmlns:a16="http://schemas.microsoft.com/office/drawing/2014/main" id="{1CE145C5-963F-6A85-9A0F-DB674981F5B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859" b="92958" l="9459" r="89189">
                        <a14:foregroundMark x1="37838" y1="92958" x2="37838" y2="929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12595" y="3915479"/>
            <a:ext cx="815504" cy="7714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EC1D146D-8432-E43A-B670-834AD7684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A1270F8-D321-81F9-98F9-5D2CE12BEF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59" t="11573" r="26334" b="11678"/>
          <a:stretch>
            <a:fillRect/>
          </a:stretch>
        </p:blipFill>
        <p:spPr bwMode="auto">
          <a:xfrm>
            <a:off x="3142078" y="-78557"/>
            <a:ext cx="7933592" cy="994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screen shot of a phone&#10;&#10;AI-generated content may be incorrect.">
            <a:extLst>
              <a:ext uri="{FF2B5EF4-FFF2-40B4-BE49-F238E27FC236}">
                <a16:creationId xmlns:a16="http://schemas.microsoft.com/office/drawing/2014/main" id="{A02160E7-8E56-A478-3FC4-BAD048215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30510">
            <a:off x="3940294" y="1926450"/>
            <a:ext cx="1312102" cy="1323222"/>
          </a:xfrm>
          <a:prstGeom prst="rect">
            <a:avLst/>
          </a:prstGeom>
        </p:spPr>
      </p:pic>
      <p:sp>
        <p:nvSpPr>
          <p:cNvPr id="34" name="Kombinationstegning 1">
            <a:extLst>
              <a:ext uri="{FF2B5EF4-FFF2-40B4-BE49-F238E27FC236}">
                <a16:creationId xmlns:a16="http://schemas.microsoft.com/office/drawing/2014/main" id="{5758E430-3B4A-A519-661B-A1413E7570EC}"/>
              </a:ext>
            </a:extLst>
          </p:cNvPr>
          <p:cNvSpPr/>
          <p:nvPr/>
        </p:nvSpPr>
        <p:spPr>
          <a:xfrm>
            <a:off x="4673966" y="3153875"/>
            <a:ext cx="1168063" cy="1273166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endParaRPr lang="da-DK" sz="12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52" name="Picture 51" descr="A black and white rectangular object with a magnifying glass&#10;&#10;AI-generated content may be incorrect.">
            <a:extLst>
              <a:ext uri="{FF2B5EF4-FFF2-40B4-BE49-F238E27FC236}">
                <a16:creationId xmlns:a16="http://schemas.microsoft.com/office/drawing/2014/main" id="{305A60FD-47AD-489D-9D6C-8747A5D433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1319" y="3152094"/>
            <a:ext cx="1008354" cy="448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5" name="Titel 1">
            <a:extLst>
              <a:ext uri="{FF2B5EF4-FFF2-40B4-BE49-F238E27FC236}">
                <a16:creationId xmlns:a16="http://schemas.microsoft.com/office/drawing/2014/main" id="{3A42DD71-23DB-5B5E-DB5C-BD4BED09B0E9}"/>
              </a:ext>
            </a:extLst>
          </p:cNvPr>
          <p:cNvSpPr txBox="1">
            <a:spLocks/>
          </p:cNvSpPr>
          <p:nvPr/>
        </p:nvSpPr>
        <p:spPr>
          <a:xfrm>
            <a:off x="217922" y="410467"/>
            <a:ext cx="3583455" cy="384000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kern="1200">
                <a:solidFill>
                  <a:schemeClr val="tx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da-DK" sz="6000" dirty="0">
                <a:latin typeface="Myriad Pro Light"/>
              </a:rPr>
              <a:t>Hvordan ”tegner man en app”?</a:t>
            </a:r>
            <a:endParaRPr lang="da-DK" sz="3600" dirty="0"/>
          </a:p>
        </p:txBody>
      </p:sp>
      <p:pic>
        <p:nvPicPr>
          <p:cNvPr id="4" name="Picture 3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CFBB85DE-46A1-4B44-E5FA-F4DBA5D122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6826" y="2368484"/>
            <a:ext cx="1252122" cy="1273166"/>
          </a:xfrm>
          <a:prstGeom prst="rect">
            <a:avLst/>
          </a:prstGeom>
        </p:spPr>
      </p:pic>
      <p:pic>
        <p:nvPicPr>
          <p:cNvPr id="9" name="Picture 8" descr="A screen shot of a phone&#10;&#10;AI-generated content may be incorrect.">
            <a:extLst>
              <a:ext uri="{FF2B5EF4-FFF2-40B4-BE49-F238E27FC236}">
                <a16:creationId xmlns:a16="http://schemas.microsoft.com/office/drawing/2014/main" id="{5450E647-7D3A-5BF1-9467-B95175CA1A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3600" y="3569859"/>
            <a:ext cx="1273166" cy="1273166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E8DEE1F-B3A0-757E-4FCE-DAE978A386DC}"/>
              </a:ext>
            </a:extLst>
          </p:cNvPr>
          <p:cNvSpPr txBox="1"/>
          <p:nvPr/>
        </p:nvSpPr>
        <p:spPr>
          <a:xfrm>
            <a:off x="4745097" y="3322202"/>
            <a:ext cx="119299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5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Børn </a:t>
            </a:r>
            <a:r>
              <a:rPr lang="da-DK" sz="105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fÅr</a:t>
            </a:r>
            <a:r>
              <a:rPr lang="da-DK" sz="105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at vide, når </a:t>
            </a:r>
            <a:r>
              <a:rPr lang="da-DK" sz="105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fAR</a:t>
            </a:r>
            <a:r>
              <a:rPr lang="da-DK" sz="105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da-DK" sz="105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iKKE</a:t>
            </a:r>
            <a:r>
              <a:rPr lang="da-DK" sz="105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har trænet i </a:t>
            </a:r>
          </a:p>
          <a:p>
            <a:r>
              <a:rPr lang="da-DK" sz="1050" b="1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 dage</a:t>
            </a:r>
            <a:endParaRPr lang="da-DK" sz="105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E1668735-0E50-EBC7-409C-E6F1134B720E}"/>
              </a:ext>
            </a:extLst>
          </p:cNvPr>
          <p:cNvSpPr txBox="1">
            <a:spLocks/>
          </p:cNvSpPr>
          <p:nvPr/>
        </p:nvSpPr>
        <p:spPr>
          <a:xfrm>
            <a:off x="5073960" y="632423"/>
            <a:ext cx="5640059" cy="92832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kern="1200">
                <a:solidFill>
                  <a:schemeClr val="tx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da-DK" dirty="0">
                <a:latin typeface="Myriad Pro Light"/>
              </a:rPr>
              <a:t>SLANK DIN FAR!</a:t>
            </a:r>
            <a:endParaRPr lang="da-DK" sz="2400" dirty="0"/>
          </a:p>
        </p:txBody>
      </p:sp>
      <p:sp>
        <p:nvSpPr>
          <p:cNvPr id="13" name="Kombinationstegning 1">
            <a:extLst>
              <a:ext uri="{FF2B5EF4-FFF2-40B4-BE49-F238E27FC236}">
                <a16:creationId xmlns:a16="http://schemas.microsoft.com/office/drawing/2014/main" id="{88E91CA6-967E-6BE8-2424-6B8BF1A5C0F6}"/>
              </a:ext>
            </a:extLst>
          </p:cNvPr>
          <p:cNvSpPr/>
          <p:nvPr/>
        </p:nvSpPr>
        <p:spPr>
          <a:xfrm>
            <a:off x="3581883" y="3101820"/>
            <a:ext cx="1168063" cy="1273166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endParaRPr lang="da-DK" sz="12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BD564D-08F9-9DDD-A04A-1063406AD314}"/>
              </a:ext>
            </a:extLst>
          </p:cNvPr>
          <p:cNvSpPr txBox="1"/>
          <p:nvPr/>
        </p:nvSpPr>
        <p:spPr>
          <a:xfrm>
            <a:off x="3708607" y="3340501"/>
            <a:ext cx="1192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fAR</a:t>
            </a:r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bliver mindet om at lave </a:t>
            </a:r>
            <a:r>
              <a:rPr lang="da-DK" sz="11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øvelseR</a:t>
            </a:r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endParaRPr lang="da-DK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7F8F20-4315-D15D-BCD6-E618C240BB7C}"/>
              </a:ext>
            </a:extLst>
          </p:cNvPr>
          <p:cNvSpPr txBox="1"/>
          <p:nvPr/>
        </p:nvSpPr>
        <p:spPr>
          <a:xfrm>
            <a:off x="8915985" y="3795482"/>
            <a:ext cx="14304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bØRn</a:t>
            </a:r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KAN </a:t>
            </a:r>
            <a:r>
              <a:rPr lang="da-DK" sz="11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SøGE</a:t>
            </a:r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NYE ØVELSER </a:t>
            </a:r>
            <a:r>
              <a:rPr lang="da-DK" sz="11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tIL</a:t>
            </a:r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DERES </a:t>
            </a:r>
            <a:r>
              <a:rPr lang="da-DK" sz="11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fAR</a:t>
            </a:r>
            <a:endParaRPr lang="da-DK" sz="1100" dirty="0">
              <a:solidFill>
                <a:schemeClr val="accent5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da-DK" sz="1100" dirty="0">
              <a:solidFill>
                <a:schemeClr val="accent5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da-DK" sz="1100" dirty="0">
              <a:solidFill>
                <a:schemeClr val="accent5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 (AI holder øje med hvad </a:t>
            </a:r>
            <a:r>
              <a:rPr lang="da-DK" sz="11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fAR</a:t>
            </a:r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  kan klare)</a:t>
            </a:r>
            <a:endParaRPr lang="da-DK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Kombinationstegning 1">
            <a:extLst>
              <a:ext uri="{FF2B5EF4-FFF2-40B4-BE49-F238E27FC236}">
                <a16:creationId xmlns:a16="http://schemas.microsoft.com/office/drawing/2014/main" id="{C59C0EAD-40A8-86AE-2239-EF20F3320027}"/>
              </a:ext>
            </a:extLst>
          </p:cNvPr>
          <p:cNvSpPr/>
          <p:nvPr/>
        </p:nvSpPr>
        <p:spPr>
          <a:xfrm>
            <a:off x="7420543" y="3088521"/>
            <a:ext cx="1168063" cy="1273166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endParaRPr lang="da-DK" sz="12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6D9092-0B5C-DE48-268C-D7B4BF8274EC}"/>
              </a:ext>
            </a:extLst>
          </p:cNvPr>
          <p:cNvSpPr txBox="1"/>
          <p:nvPr/>
        </p:nvSpPr>
        <p:spPr>
          <a:xfrm>
            <a:off x="7456766" y="3195351"/>
            <a:ext cx="1192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Øvelser han mangler</a:t>
            </a:r>
          </a:p>
          <a:p>
            <a:endParaRPr lang="da-DK" sz="1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A0D9096-42F2-1A7B-BEB1-AA9745631110}"/>
              </a:ext>
            </a:extLst>
          </p:cNvPr>
          <p:cNvSpPr/>
          <p:nvPr/>
        </p:nvSpPr>
        <p:spPr>
          <a:xfrm>
            <a:off x="5874541" y="1818067"/>
            <a:ext cx="2846360" cy="4777740"/>
          </a:xfrm>
          <a:custGeom>
            <a:avLst/>
            <a:gdLst>
              <a:gd name="connsiteX0" fmla="*/ 0 w 2846360"/>
              <a:gd name="connsiteY0" fmla="*/ 474403 h 4777740"/>
              <a:gd name="connsiteX1" fmla="*/ 474403 w 2846360"/>
              <a:gd name="connsiteY1" fmla="*/ 0 h 4777740"/>
              <a:gd name="connsiteX2" fmla="*/ 986743 w 2846360"/>
              <a:gd name="connsiteY2" fmla="*/ 0 h 4777740"/>
              <a:gd name="connsiteX3" fmla="*/ 1442156 w 2846360"/>
              <a:gd name="connsiteY3" fmla="*/ 0 h 4777740"/>
              <a:gd name="connsiteX4" fmla="*/ 1878593 w 2846360"/>
              <a:gd name="connsiteY4" fmla="*/ 0 h 4777740"/>
              <a:gd name="connsiteX5" fmla="*/ 2371957 w 2846360"/>
              <a:gd name="connsiteY5" fmla="*/ 0 h 4777740"/>
              <a:gd name="connsiteX6" fmla="*/ 2846360 w 2846360"/>
              <a:gd name="connsiteY6" fmla="*/ 474403 h 4777740"/>
              <a:gd name="connsiteX7" fmla="*/ 2846360 w 2846360"/>
              <a:gd name="connsiteY7" fmla="*/ 1021394 h 4777740"/>
              <a:gd name="connsiteX8" fmla="*/ 2846360 w 2846360"/>
              <a:gd name="connsiteY8" fmla="*/ 1644963 h 4777740"/>
              <a:gd name="connsiteX9" fmla="*/ 2846360 w 2846360"/>
              <a:gd name="connsiteY9" fmla="*/ 2077085 h 4777740"/>
              <a:gd name="connsiteX10" fmla="*/ 2846360 w 2846360"/>
              <a:gd name="connsiteY10" fmla="*/ 2624076 h 4777740"/>
              <a:gd name="connsiteX11" fmla="*/ 2846360 w 2846360"/>
              <a:gd name="connsiteY11" fmla="*/ 3171067 h 4777740"/>
              <a:gd name="connsiteX12" fmla="*/ 2846360 w 2846360"/>
              <a:gd name="connsiteY12" fmla="*/ 3679768 h 4777740"/>
              <a:gd name="connsiteX13" fmla="*/ 2846360 w 2846360"/>
              <a:gd name="connsiteY13" fmla="*/ 4303337 h 4777740"/>
              <a:gd name="connsiteX14" fmla="*/ 2371957 w 2846360"/>
              <a:gd name="connsiteY14" fmla="*/ 4777740 h 4777740"/>
              <a:gd name="connsiteX15" fmla="*/ 1897569 w 2846360"/>
              <a:gd name="connsiteY15" fmla="*/ 4777740 h 4777740"/>
              <a:gd name="connsiteX16" fmla="*/ 1385229 w 2846360"/>
              <a:gd name="connsiteY16" fmla="*/ 4777740 h 4777740"/>
              <a:gd name="connsiteX17" fmla="*/ 910840 w 2846360"/>
              <a:gd name="connsiteY17" fmla="*/ 4777740 h 4777740"/>
              <a:gd name="connsiteX18" fmla="*/ 474403 w 2846360"/>
              <a:gd name="connsiteY18" fmla="*/ 4777740 h 4777740"/>
              <a:gd name="connsiteX19" fmla="*/ 0 w 2846360"/>
              <a:gd name="connsiteY19" fmla="*/ 4303337 h 4777740"/>
              <a:gd name="connsiteX20" fmla="*/ 0 w 2846360"/>
              <a:gd name="connsiteY20" fmla="*/ 3718057 h 4777740"/>
              <a:gd name="connsiteX21" fmla="*/ 0 w 2846360"/>
              <a:gd name="connsiteY21" fmla="*/ 3247645 h 4777740"/>
              <a:gd name="connsiteX22" fmla="*/ 0 w 2846360"/>
              <a:gd name="connsiteY22" fmla="*/ 2700655 h 4777740"/>
              <a:gd name="connsiteX23" fmla="*/ 0 w 2846360"/>
              <a:gd name="connsiteY23" fmla="*/ 2268532 h 4777740"/>
              <a:gd name="connsiteX24" fmla="*/ 0 w 2846360"/>
              <a:gd name="connsiteY24" fmla="*/ 1836410 h 4777740"/>
              <a:gd name="connsiteX25" fmla="*/ 0 w 2846360"/>
              <a:gd name="connsiteY25" fmla="*/ 1289419 h 4777740"/>
              <a:gd name="connsiteX26" fmla="*/ 0 w 2846360"/>
              <a:gd name="connsiteY26" fmla="*/ 474403 h 477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846360" h="4777740" extrusionOk="0">
                <a:moveTo>
                  <a:pt x="0" y="474403"/>
                </a:moveTo>
                <a:cubicBezTo>
                  <a:pt x="-57720" y="176794"/>
                  <a:pt x="166081" y="17383"/>
                  <a:pt x="474403" y="0"/>
                </a:cubicBezTo>
                <a:cubicBezTo>
                  <a:pt x="629353" y="-11347"/>
                  <a:pt x="733001" y="33247"/>
                  <a:pt x="986743" y="0"/>
                </a:cubicBezTo>
                <a:cubicBezTo>
                  <a:pt x="1240485" y="-33247"/>
                  <a:pt x="1319355" y="17425"/>
                  <a:pt x="1442156" y="0"/>
                </a:cubicBezTo>
                <a:cubicBezTo>
                  <a:pt x="1564957" y="-17425"/>
                  <a:pt x="1744687" y="17680"/>
                  <a:pt x="1878593" y="0"/>
                </a:cubicBezTo>
                <a:cubicBezTo>
                  <a:pt x="2012499" y="-17680"/>
                  <a:pt x="2219637" y="49906"/>
                  <a:pt x="2371957" y="0"/>
                </a:cubicBezTo>
                <a:cubicBezTo>
                  <a:pt x="2654126" y="-41495"/>
                  <a:pt x="2804774" y="206029"/>
                  <a:pt x="2846360" y="474403"/>
                </a:cubicBezTo>
                <a:cubicBezTo>
                  <a:pt x="2890634" y="637080"/>
                  <a:pt x="2844983" y="775815"/>
                  <a:pt x="2846360" y="1021394"/>
                </a:cubicBezTo>
                <a:cubicBezTo>
                  <a:pt x="2847737" y="1266973"/>
                  <a:pt x="2845484" y="1348840"/>
                  <a:pt x="2846360" y="1644963"/>
                </a:cubicBezTo>
                <a:cubicBezTo>
                  <a:pt x="2847236" y="1941086"/>
                  <a:pt x="2844552" y="1947071"/>
                  <a:pt x="2846360" y="2077085"/>
                </a:cubicBezTo>
                <a:cubicBezTo>
                  <a:pt x="2848168" y="2207099"/>
                  <a:pt x="2796675" y="2513513"/>
                  <a:pt x="2846360" y="2624076"/>
                </a:cubicBezTo>
                <a:cubicBezTo>
                  <a:pt x="2896045" y="2734639"/>
                  <a:pt x="2820993" y="2900865"/>
                  <a:pt x="2846360" y="3171067"/>
                </a:cubicBezTo>
                <a:cubicBezTo>
                  <a:pt x="2871727" y="3441269"/>
                  <a:pt x="2824447" y="3497277"/>
                  <a:pt x="2846360" y="3679768"/>
                </a:cubicBezTo>
                <a:cubicBezTo>
                  <a:pt x="2868273" y="3862259"/>
                  <a:pt x="2827479" y="4147795"/>
                  <a:pt x="2846360" y="4303337"/>
                </a:cubicBezTo>
                <a:cubicBezTo>
                  <a:pt x="2860931" y="4547254"/>
                  <a:pt x="2607163" y="4767380"/>
                  <a:pt x="2371957" y="4777740"/>
                </a:cubicBezTo>
                <a:cubicBezTo>
                  <a:pt x="2223085" y="4786675"/>
                  <a:pt x="2083477" y="4752025"/>
                  <a:pt x="1897569" y="4777740"/>
                </a:cubicBezTo>
                <a:cubicBezTo>
                  <a:pt x="1711661" y="4803455"/>
                  <a:pt x="1546805" y="4718406"/>
                  <a:pt x="1385229" y="4777740"/>
                </a:cubicBezTo>
                <a:cubicBezTo>
                  <a:pt x="1223653" y="4837074"/>
                  <a:pt x="1020299" y="4745112"/>
                  <a:pt x="910840" y="4777740"/>
                </a:cubicBezTo>
                <a:cubicBezTo>
                  <a:pt x="801381" y="4810368"/>
                  <a:pt x="624266" y="4744319"/>
                  <a:pt x="474403" y="4777740"/>
                </a:cubicBezTo>
                <a:cubicBezTo>
                  <a:pt x="174078" y="4779318"/>
                  <a:pt x="35963" y="4500513"/>
                  <a:pt x="0" y="4303337"/>
                </a:cubicBezTo>
                <a:cubicBezTo>
                  <a:pt x="-67048" y="4016968"/>
                  <a:pt x="59560" y="3891310"/>
                  <a:pt x="0" y="3718057"/>
                </a:cubicBezTo>
                <a:cubicBezTo>
                  <a:pt x="-59560" y="3544804"/>
                  <a:pt x="2463" y="3417437"/>
                  <a:pt x="0" y="3247645"/>
                </a:cubicBezTo>
                <a:cubicBezTo>
                  <a:pt x="-2463" y="3077853"/>
                  <a:pt x="54124" y="2934432"/>
                  <a:pt x="0" y="2700655"/>
                </a:cubicBezTo>
                <a:cubicBezTo>
                  <a:pt x="-54124" y="2466878"/>
                  <a:pt x="50801" y="2482759"/>
                  <a:pt x="0" y="2268532"/>
                </a:cubicBezTo>
                <a:cubicBezTo>
                  <a:pt x="-50801" y="2054305"/>
                  <a:pt x="37747" y="1992261"/>
                  <a:pt x="0" y="1836410"/>
                </a:cubicBezTo>
                <a:cubicBezTo>
                  <a:pt x="-37747" y="1680559"/>
                  <a:pt x="8922" y="1519968"/>
                  <a:pt x="0" y="1289419"/>
                </a:cubicBezTo>
                <a:cubicBezTo>
                  <a:pt x="-8922" y="1058870"/>
                  <a:pt x="2102" y="688800"/>
                  <a:pt x="0" y="474403"/>
                </a:cubicBezTo>
                <a:close/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73FDD26-D0CD-8B50-1ACA-BE6325903DBD}"/>
              </a:ext>
            </a:extLst>
          </p:cNvPr>
          <p:cNvSpPr/>
          <p:nvPr/>
        </p:nvSpPr>
        <p:spPr>
          <a:xfrm>
            <a:off x="8882360" y="2762953"/>
            <a:ext cx="1911707" cy="2615511"/>
          </a:xfrm>
          <a:custGeom>
            <a:avLst/>
            <a:gdLst>
              <a:gd name="connsiteX0" fmla="*/ 0 w 1911707"/>
              <a:gd name="connsiteY0" fmla="*/ 318624 h 2615511"/>
              <a:gd name="connsiteX1" fmla="*/ 318624 w 1911707"/>
              <a:gd name="connsiteY1" fmla="*/ 0 h 2615511"/>
              <a:gd name="connsiteX2" fmla="*/ 768933 w 1911707"/>
              <a:gd name="connsiteY2" fmla="*/ 0 h 2615511"/>
              <a:gd name="connsiteX3" fmla="*/ 1181008 w 1911707"/>
              <a:gd name="connsiteY3" fmla="*/ 0 h 2615511"/>
              <a:gd name="connsiteX4" fmla="*/ 1593083 w 1911707"/>
              <a:gd name="connsiteY4" fmla="*/ 0 h 2615511"/>
              <a:gd name="connsiteX5" fmla="*/ 1911707 w 1911707"/>
              <a:gd name="connsiteY5" fmla="*/ 318624 h 2615511"/>
              <a:gd name="connsiteX6" fmla="*/ 1911707 w 1911707"/>
              <a:gd name="connsiteY6" fmla="*/ 773624 h 2615511"/>
              <a:gd name="connsiteX7" fmla="*/ 1911707 w 1911707"/>
              <a:gd name="connsiteY7" fmla="*/ 1228625 h 2615511"/>
              <a:gd name="connsiteX8" fmla="*/ 1911707 w 1911707"/>
              <a:gd name="connsiteY8" fmla="*/ 1762756 h 2615511"/>
              <a:gd name="connsiteX9" fmla="*/ 1911707 w 1911707"/>
              <a:gd name="connsiteY9" fmla="*/ 2296887 h 2615511"/>
              <a:gd name="connsiteX10" fmla="*/ 1593083 w 1911707"/>
              <a:gd name="connsiteY10" fmla="*/ 2615511 h 2615511"/>
              <a:gd name="connsiteX11" fmla="*/ 1155519 w 1911707"/>
              <a:gd name="connsiteY11" fmla="*/ 2615511 h 2615511"/>
              <a:gd name="connsiteX12" fmla="*/ 705210 w 1911707"/>
              <a:gd name="connsiteY12" fmla="*/ 2615511 h 2615511"/>
              <a:gd name="connsiteX13" fmla="*/ 318624 w 1911707"/>
              <a:gd name="connsiteY13" fmla="*/ 2615511 h 2615511"/>
              <a:gd name="connsiteX14" fmla="*/ 0 w 1911707"/>
              <a:gd name="connsiteY14" fmla="*/ 2296887 h 2615511"/>
              <a:gd name="connsiteX15" fmla="*/ 0 w 1911707"/>
              <a:gd name="connsiteY15" fmla="*/ 1782539 h 2615511"/>
              <a:gd name="connsiteX16" fmla="*/ 0 w 1911707"/>
              <a:gd name="connsiteY16" fmla="*/ 1287973 h 2615511"/>
              <a:gd name="connsiteX17" fmla="*/ 0 w 1911707"/>
              <a:gd name="connsiteY17" fmla="*/ 852755 h 2615511"/>
              <a:gd name="connsiteX18" fmla="*/ 0 w 1911707"/>
              <a:gd name="connsiteY18" fmla="*/ 318624 h 2615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1707" h="2615511" extrusionOk="0">
                <a:moveTo>
                  <a:pt x="0" y="318624"/>
                </a:moveTo>
                <a:cubicBezTo>
                  <a:pt x="-36886" y="119901"/>
                  <a:pt x="117379" y="9486"/>
                  <a:pt x="318624" y="0"/>
                </a:cubicBezTo>
                <a:cubicBezTo>
                  <a:pt x="490586" y="-22891"/>
                  <a:pt x="608247" y="325"/>
                  <a:pt x="768933" y="0"/>
                </a:cubicBezTo>
                <a:cubicBezTo>
                  <a:pt x="929619" y="-325"/>
                  <a:pt x="986835" y="30338"/>
                  <a:pt x="1181008" y="0"/>
                </a:cubicBezTo>
                <a:cubicBezTo>
                  <a:pt x="1375182" y="-30338"/>
                  <a:pt x="1445238" y="27752"/>
                  <a:pt x="1593083" y="0"/>
                </a:cubicBezTo>
                <a:cubicBezTo>
                  <a:pt x="1763221" y="-18789"/>
                  <a:pt x="1923776" y="97992"/>
                  <a:pt x="1911707" y="318624"/>
                </a:cubicBezTo>
                <a:cubicBezTo>
                  <a:pt x="1966146" y="502323"/>
                  <a:pt x="1894428" y="599237"/>
                  <a:pt x="1911707" y="773624"/>
                </a:cubicBezTo>
                <a:cubicBezTo>
                  <a:pt x="1928986" y="948011"/>
                  <a:pt x="1892835" y="1014501"/>
                  <a:pt x="1911707" y="1228625"/>
                </a:cubicBezTo>
                <a:cubicBezTo>
                  <a:pt x="1930579" y="1442749"/>
                  <a:pt x="1878361" y="1499242"/>
                  <a:pt x="1911707" y="1762756"/>
                </a:cubicBezTo>
                <a:cubicBezTo>
                  <a:pt x="1945053" y="2026270"/>
                  <a:pt x="1900143" y="2030725"/>
                  <a:pt x="1911707" y="2296887"/>
                </a:cubicBezTo>
                <a:cubicBezTo>
                  <a:pt x="1894079" y="2471850"/>
                  <a:pt x="1771092" y="2609921"/>
                  <a:pt x="1593083" y="2615511"/>
                </a:cubicBezTo>
                <a:cubicBezTo>
                  <a:pt x="1386070" y="2667122"/>
                  <a:pt x="1253788" y="2582885"/>
                  <a:pt x="1155519" y="2615511"/>
                </a:cubicBezTo>
                <a:cubicBezTo>
                  <a:pt x="1057250" y="2648137"/>
                  <a:pt x="926661" y="2595827"/>
                  <a:pt x="705210" y="2615511"/>
                </a:cubicBezTo>
                <a:cubicBezTo>
                  <a:pt x="483759" y="2635195"/>
                  <a:pt x="432440" y="2571219"/>
                  <a:pt x="318624" y="2615511"/>
                </a:cubicBezTo>
                <a:cubicBezTo>
                  <a:pt x="119920" y="2619244"/>
                  <a:pt x="-26097" y="2454851"/>
                  <a:pt x="0" y="2296887"/>
                </a:cubicBezTo>
                <a:cubicBezTo>
                  <a:pt x="-26583" y="2116121"/>
                  <a:pt x="22189" y="1931546"/>
                  <a:pt x="0" y="1782539"/>
                </a:cubicBezTo>
                <a:cubicBezTo>
                  <a:pt x="-22189" y="1633532"/>
                  <a:pt x="10582" y="1500128"/>
                  <a:pt x="0" y="1287973"/>
                </a:cubicBezTo>
                <a:cubicBezTo>
                  <a:pt x="-10582" y="1075818"/>
                  <a:pt x="6737" y="943407"/>
                  <a:pt x="0" y="852755"/>
                </a:cubicBezTo>
                <a:cubicBezTo>
                  <a:pt x="-6737" y="762103"/>
                  <a:pt x="33907" y="529877"/>
                  <a:pt x="0" y="318624"/>
                </a:cubicBezTo>
                <a:close/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153E8C96-5A1A-AC17-15BC-2D88D3C97ACC}"/>
              </a:ext>
            </a:extLst>
          </p:cNvPr>
          <p:cNvSpPr/>
          <p:nvPr/>
        </p:nvSpPr>
        <p:spPr>
          <a:xfrm rot="16523124" flipH="1" flipV="1">
            <a:off x="6182984" y="3769756"/>
            <a:ext cx="610825" cy="45719"/>
          </a:xfrm>
          <a:custGeom>
            <a:avLst/>
            <a:gdLst>
              <a:gd name="connsiteX0" fmla="*/ 0 w 610825"/>
              <a:gd name="connsiteY0" fmla="*/ 0 h 45719"/>
              <a:gd name="connsiteX1" fmla="*/ 33667 w 610825"/>
              <a:gd name="connsiteY1" fmla="*/ 2949 h 45719"/>
              <a:gd name="connsiteX2" fmla="*/ 48096 w 610825"/>
              <a:gd name="connsiteY2" fmla="*/ 4424 h 45719"/>
              <a:gd name="connsiteX3" fmla="*/ 81763 w 610825"/>
              <a:gd name="connsiteY3" fmla="*/ 11798 h 45719"/>
              <a:gd name="connsiteX4" fmla="*/ 101002 w 610825"/>
              <a:gd name="connsiteY4" fmla="*/ 14748 h 45719"/>
              <a:gd name="connsiteX5" fmla="*/ 110621 w 610825"/>
              <a:gd name="connsiteY5" fmla="*/ 19172 h 45719"/>
              <a:gd name="connsiteX6" fmla="*/ 125050 w 610825"/>
              <a:gd name="connsiteY6" fmla="*/ 20647 h 45719"/>
              <a:gd name="connsiteX7" fmla="*/ 139479 w 610825"/>
              <a:gd name="connsiteY7" fmla="*/ 23596 h 45719"/>
              <a:gd name="connsiteX8" fmla="*/ 153908 w 610825"/>
              <a:gd name="connsiteY8" fmla="*/ 25071 h 45719"/>
              <a:gd name="connsiteX9" fmla="*/ 177956 w 610825"/>
              <a:gd name="connsiteY9" fmla="*/ 28021 h 45719"/>
              <a:gd name="connsiteX10" fmla="*/ 206814 w 610825"/>
              <a:gd name="connsiteY10" fmla="*/ 33920 h 45719"/>
              <a:gd name="connsiteX11" fmla="*/ 230862 w 610825"/>
              <a:gd name="connsiteY11" fmla="*/ 35395 h 45719"/>
              <a:gd name="connsiteX12" fmla="*/ 264530 w 610825"/>
              <a:gd name="connsiteY12" fmla="*/ 36870 h 45719"/>
              <a:gd name="connsiteX13" fmla="*/ 283769 w 610825"/>
              <a:gd name="connsiteY13" fmla="*/ 38344 h 45719"/>
              <a:gd name="connsiteX14" fmla="*/ 331865 w 610825"/>
              <a:gd name="connsiteY14" fmla="*/ 41294 h 45719"/>
              <a:gd name="connsiteX15" fmla="*/ 370342 w 610825"/>
              <a:gd name="connsiteY15" fmla="*/ 45719 h 45719"/>
              <a:gd name="connsiteX16" fmla="*/ 480964 w 610825"/>
              <a:gd name="connsiteY16" fmla="*/ 44244 h 45719"/>
              <a:gd name="connsiteX17" fmla="*/ 514632 w 610825"/>
              <a:gd name="connsiteY17" fmla="*/ 41294 h 45719"/>
              <a:gd name="connsiteX18" fmla="*/ 548299 w 610825"/>
              <a:gd name="connsiteY18" fmla="*/ 39819 h 45719"/>
              <a:gd name="connsiteX19" fmla="*/ 601205 w 610825"/>
              <a:gd name="connsiteY19" fmla="*/ 35395 h 45719"/>
              <a:gd name="connsiteX20" fmla="*/ 610825 w 610825"/>
              <a:gd name="connsiteY20" fmla="*/ 3392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10825" h="45719" extrusionOk="0">
                <a:moveTo>
                  <a:pt x="0" y="0"/>
                </a:moveTo>
                <a:cubicBezTo>
                  <a:pt x="8006" y="2256"/>
                  <a:pt x="18284" y="388"/>
                  <a:pt x="33667" y="2949"/>
                </a:cubicBezTo>
                <a:cubicBezTo>
                  <a:pt x="38830" y="3289"/>
                  <a:pt x="42819" y="3933"/>
                  <a:pt x="48096" y="4424"/>
                </a:cubicBezTo>
                <a:cubicBezTo>
                  <a:pt x="58547" y="5668"/>
                  <a:pt x="72938" y="9665"/>
                  <a:pt x="81763" y="11798"/>
                </a:cubicBezTo>
                <a:cubicBezTo>
                  <a:pt x="87880" y="12577"/>
                  <a:pt x="94419" y="14218"/>
                  <a:pt x="101002" y="14748"/>
                </a:cubicBezTo>
                <a:cubicBezTo>
                  <a:pt x="104343" y="16248"/>
                  <a:pt x="105768" y="17651"/>
                  <a:pt x="110621" y="19172"/>
                </a:cubicBezTo>
                <a:cubicBezTo>
                  <a:pt x="115123" y="19833"/>
                  <a:pt x="121263" y="20113"/>
                  <a:pt x="125050" y="20647"/>
                </a:cubicBezTo>
                <a:cubicBezTo>
                  <a:pt x="130049" y="21031"/>
                  <a:pt x="134583" y="23268"/>
                  <a:pt x="139479" y="23596"/>
                </a:cubicBezTo>
                <a:cubicBezTo>
                  <a:pt x="143973" y="24489"/>
                  <a:pt x="149520" y="24642"/>
                  <a:pt x="153908" y="25071"/>
                </a:cubicBezTo>
                <a:cubicBezTo>
                  <a:pt x="162016" y="26281"/>
                  <a:pt x="170245" y="26952"/>
                  <a:pt x="177956" y="28021"/>
                </a:cubicBezTo>
                <a:cubicBezTo>
                  <a:pt x="187906" y="27851"/>
                  <a:pt x="193793" y="33748"/>
                  <a:pt x="206814" y="33920"/>
                </a:cubicBezTo>
                <a:cubicBezTo>
                  <a:pt x="214597" y="34196"/>
                  <a:pt x="221280" y="34215"/>
                  <a:pt x="230862" y="35395"/>
                </a:cubicBezTo>
                <a:cubicBezTo>
                  <a:pt x="240155" y="35593"/>
                  <a:pt x="252893" y="37797"/>
                  <a:pt x="264530" y="36870"/>
                </a:cubicBezTo>
                <a:cubicBezTo>
                  <a:pt x="272051" y="37351"/>
                  <a:pt x="278103" y="38317"/>
                  <a:pt x="283769" y="38344"/>
                </a:cubicBezTo>
                <a:cubicBezTo>
                  <a:pt x="301218" y="40314"/>
                  <a:pt x="315140" y="39413"/>
                  <a:pt x="331865" y="41294"/>
                </a:cubicBezTo>
                <a:cubicBezTo>
                  <a:pt x="361779" y="45674"/>
                  <a:pt x="349017" y="42891"/>
                  <a:pt x="370342" y="45719"/>
                </a:cubicBezTo>
                <a:cubicBezTo>
                  <a:pt x="409552" y="46443"/>
                  <a:pt x="447484" y="47399"/>
                  <a:pt x="480964" y="44244"/>
                </a:cubicBezTo>
                <a:cubicBezTo>
                  <a:pt x="499846" y="43859"/>
                  <a:pt x="498051" y="42899"/>
                  <a:pt x="514632" y="41294"/>
                </a:cubicBezTo>
                <a:cubicBezTo>
                  <a:pt x="524241" y="40962"/>
                  <a:pt x="536519" y="37806"/>
                  <a:pt x="548299" y="39819"/>
                </a:cubicBezTo>
                <a:cubicBezTo>
                  <a:pt x="556169" y="36169"/>
                  <a:pt x="586802" y="35059"/>
                  <a:pt x="601205" y="35395"/>
                </a:cubicBezTo>
                <a:cubicBezTo>
                  <a:pt x="604850" y="35258"/>
                  <a:pt x="607129" y="34677"/>
                  <a:pt x="610825" y="33920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1218447764">
                  <a:custGeom>
                    <a:avLst/>
                    <a:gdLst>
                      <a:gd name="connsiteX0" fmla="*/ 0 w 2580640"/>
                      <a:gd name="connsiteY0" fmla="*/ 0 h 629920"/>
                      <a:gd name="connsiteX1" fmla="*/ 142240 w 2580640"/>
                      <a:gd name="connsiteY1" fmla="*/ 40640 h 629920"/>
                      <a:gd name="connsiteX2" fmla="*/ 203200 w 2580640"/>
                      <a:gd name="connsiteY2" fmla="*/ 60960 h 629920"/>
                      <a:gd name="connsiteX3" fmla="*/ 345440 w 2580640"/>
                      <a:gd name="connsiteY3" fmla="*/ 162560 h 629920"/>
                      <a:gd name="connsiteX4" fmla="*/ 426720 w 2580640"/>
                      <a:gd name="connsiteY4" fmla="*/ 203200 h 629920"/>
                      <a:gd name="connsiteX5" fmla="*/ 467360 w 2580640"/>
                      <a:gd name="connsiteY5" fmla="*/ 264160 h 629920"/>
                      <a:gd name="connsiteX6" fmla="*/ 528320 w 2580640"/>
                      <a:gd name="connsiteY6" fmla="*/ 284480 h 629920"/>
                      <a:gd name="connsiteX7" fmla="*/ 589280 w 2580640"/>
                      <a:gd name="connsiteY7" fmla="*/ 325120 h 629920"/>
                      <a:gd name="connsiteX8" fmla="*/ 650240 w 2580640"/>
                      <a:gd name="connsiteY8" fmla="*/ 345440 h 629920"/>
                      <a:gd name="connsiteX9" fmla="*/ 751840 w 2580640"/>
                      <a:gd name="connsiteY9" fmla="*/ 386080 h 629920"/>
                      <a:gd name="connsiteX10" fmla="*/ 873760 w 2580640"/>
                      <a:gd name="connsiteY10" fmla="*/ 467360 h 629920"/>
                      <a:gd name="connsiteX11" fmla="*/ 975360 w 2580640"/>
                      <a:gd name="connsiteY11" fmla="*/ 487680 h 629920"/>
                      <a:gd name="connsiteX12" fmla="*/ 1117600 w 2580640"/>
                      <a:gd name="connsiteY12" fmla="*/ 508000 h 629920"/>
                      <a:gd name="connsiteX13" fmla="*/ 1198880 w 2580640"/>
                      <a:gd name="connsiteY13" fmla="*/ 528320 h 629920"/>
                      <a:gd name="connsiteX14" fmla="*/ 1402080 w 2580640"/>
                      <a:gd name="connsiteY14" fmla="*/ 568960 h 629920"/>
                      <a:gd name="connsiteX15" fmla="*/ 1564640 w 2580640"/>
                      <a:gd name="connsiteY15" fmla="*/ 629920 h 629920"/>
                      <a:gd name="connsiteX16" fmla="*/ 2032000 w 2580640"/>
                      <a:gd name="connsiteY16" fmla="*/ 609600 h 629920"/>
                      <a:gd name="connsiteX17" fmla="*/ 2174240 w 2580640"/>
                      <a:gd name="connsiteY17" fmla="*/ 568960 h 629920"/>
                      <a:gd name="connsiteX18" fmla="*/ 2316480 w 2580640"/>
                      <a:gd name="connsiteY18" fmla="*/ 548640 h 629920"/>
                      <a:gd name="connsiteX19" fmla="*/ 2540000 w 2580640"/>
                      <a:gd name="connsiteY19" fmla="*/ 487680 h 629920"/>
                      <a:gd name="connsiteX20" fmla="*/ 2580640 w 2580640"/>
                      <a:gd name="connsiteY20" fmla="*/ 467360 h 629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580640" h="629920">
                        <a:moveTo>
                          <a:pt x="0" y="0"/>
                        </a:moveTo>
                        <a:lnTo>
                          <a:pt x="142240" y="40640"/>
                        </a:lnTo>
                        <a:cubicBezTo>
                          <a:pt x="162756" y="46795"/>
                          <a:pt x="184042" y="51381"/>
                          <a:pt x="203200" y="60960"/>
                        </a:cubicBezTo>
                        <a:cubicBezTo>
                          <a:pt x="246187" y="82454"/>
                          <a:pt x="308623" y="139549"/>
                          <a:pt x="345440" y="162560"/>
                        </a:cubicBezTo>
                        <a:cubicBezTo>
                          <a:pt x="371127" y="178614"/>
                          <a:pt x="399627" y="189653"/>
                          <a:pt x="426720" y="203200"/>
                        </a:cubicBezTo>
                        <a:cubicBezTo>
                          <a:pt x="440267" y="223520"/>
                          <a:pt x="448290" y="248904"/>
                          <a:pt x="467360" y="264160"/>
                        </a:cubicBezTo>
                        <a:cubicBezTo>
                          <a:pt x="484086" y="277540"/>
                          <a:pt x="509162" y="274901"/>
                          <a:pt x="528320" y="284480"/>
                        </a:cubicBezTo>
                        <a:cubicBezTo>
                          <a:pt x="550163" y="295402"/>
                          <a:pt x="567437" y="314198"/>
                          <a:pt x="589280" y="325120"/>
                        </a:cubicBezTo>
                        <a:cubicBezTo>
                          <a:pt x="608438" y="334699"/>
                          <a:pt x="630185" y="337919"/>
                          <a:pt x="650240" y="345440"/>
                        </a:cubicBezTo>
                        <a:cubicBezTo>
                          <a:pt x="684393" y="358247"/>
                          <a:pt x="719818" y="368614"/>
                          <a:pt x="751840" y="386080"/>
                        </a:cubicBezTo>
                        <a:cubicBezTo>
                          <a:pt x="794719" y="409469"/>
                          <a:pt x="825865" y="457781"/>
                          <a:pt x="873760" y="467360"/>
                        </a:cubicBezTo>
                        <a:cubicBezTo>
                          <a:pt x="907627" y="474133"/>
                          <a:pt x="941293" y="482002"/>
                          <a:pt x="975360" y="487680"/>
                        </a:cubicBezTo>
                        <a:cubicBezTo>
                          <a:pt x="1022603" y="495554"/>
                          <a:pt x="1070478" y="499432"/>
                          <a:pt x="1117600" y="508000"/>
                        </a:cubicBezTo>
                        <a:cubicBezTo>
                          <a:pt x="1145077" y="512996"/>
                          <a:pt x="1171573" y="522468"/>
                          <a:pt x="1198880" y="528320"/>
                        </a:cubicBezTo>
                        <a:cubicBezTo>
                          <a:pt x="1266421" y="542793"/>
                          <a:pt x="1337946" y="543306"/>
                          <a:pt x="1402080" y="568960"/>
                        </a:cubicBezTo>
                        <a:cubicBezTo>
                          <a:pt x="1523567" y="617555"/>
                          <a:pt x="1469076" y="598065"/>
                          <a:pt x="1564640" y="629920"/>
                        </a:cubicBezTo>
                        <a:cubicBezTo>
                          <a:pt x="1720427" y="623147"/>
                          <a:pt x="1876492" y="621119"/>
                          <a:pt x="2032000" y="609600"/>
                        </a:cubicBezTo>
                        <a:cubicBezTo>
                          <a:pt x="2112210" y="603659"/>
                          <a:pt x="2103544" y="583099"/>
                          <a:pt x="2174240" y="568960"/>
                        </a:cubicBezTo>
                        <a:cubicBezTo>
                          <a:pt x="2221205" y="559567"/>
                          <a:pt x="2269515" y="558033"/>
                          <a:pt x="2316480" y="548640"/>
                        </a:cubicBezTo>
                        <a:cubicBezTo>
                          <a:pt x="2354938" y="540948"/>
                          <a:pt x="2481612" y="511035"/>
                          <a:pt x="2540000" y="487680"/>
                        </a:cubicBezTo>
                        <a:cubicBezTo>
                          <a:pt x="2554062" y="482055"/>
                          <a:pt x="2567093" y="474133"/>
                          <a:pt x="2580640" y="467360"/>
                        </a:cubicBez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674E6B41-C30B-7BCE-2A60-66344C6F0BA2}"/>
              </a:ext>
            </a:extLst>
          </p:cNvPr>
          <p:cNvSpPr/>
          <p:nvPr/>
        </p:nvSpPr>
        <p:spPr>
          <a:xfrm rot="10800000" flipH="1" flipV="1">
            <a:off x="4958724" y="2544232"/>
            <a:ext cx="1575117" cy="51806"/>
          </a:xfrm>
          <a:custGeom>
            <a:avLst/>
            <a:gdLst>
              <a:gd name="connsiteX0" fmla="*/ 0 w 1575117"/>
              <a:gd name="connsiteY0" fmla="*/ 0 h 51806"/>
              <a:gd name="connsiteX1" fmla="*/ 86817 w 1575117"/>
              <a:gd name="connsiteY1" fmla="*/ 3342 h 51806"/>
              <a:gd name="connsiteX2" fmla="*/ 124024 w 1575117"/>
              <a:gd name="connsiteY2" fmla="*/ 5013 h 51806"/>
              <a:gd name="connsiteX3" fmla="*/ 210842 w 1575117"/>
              <a:gd name="connsiteY3" fmla="*/ 13369 h 51806"/>
              <a:gd name="connsiteX4" fmla="*/ 260452 w 1575117"/>
              <a:gd name="connsiteY4" fmla="*/ 16711 h 51806"/>
              <a:gd name="connsiteX5" fmla="*/ 285257 w 1575117"/>
              <a:gd name="connsiteY5" fmla="*/ 21725 h 51806"/>
              <a:gd name="connsiteX6" fmla="*/ 322464 w 1575117"/>
              <a:gd name="connsiteY6" fmla="*/ 23396 h 51806"/>
              <a:gd name="connsiteX7" fmla="*/ 359672 w 1575117"/>
              <a:gd name="connsiteY7" fmla="*/ 26738 h 51806"/>
              <a:gd name="connsiteX8" fmla="*/ 396879 w 1575117"/>
              <a:gd name="connsiteY8" fmla="*/ 28409 h 51806"/>
              <a:gd name="connsiteX9" fmla="*/ 458892 w 1575117"/>
              <a:gd name="connsiteY9" fmla="*/ 31752 h 51806"/>
              <a:gd name="connsiteX10" fmla="*/ 533307 w 1575117"/>
              <a:gd name="connsiteY10" fmla="*/ 38436 h 51806"/>
              <a:gd name="connsiteX11" fmla="*/ 595319 w 1575117"/>
              <a:gd name="connsiteY11" fmla="*/ 40107 h 51806"/>
              <a:gd name="connsiteX12" fmla="*/ 682137 w 1575117"/>
              <a:gd name="connsiteY12" fmla="*/ 41779 h 51806"/>
              <a:gd name="connsiteX13" fmla="*/ 731747 w 1575117"/>
              <a:gd name="connsiteY13" fmla="*/ 43450 h 51806"/>
              <a:gd name="connsiteX14" fmla="*/ 855772 w 1575117"/>
              <a:gd name="connsiteY14" fmla="*/ 46792 h 51806"/>
              <a:gd name="connsiteX15" fmla="*/ 954992 w 1575117"/>
              <a:gd name="connsiteY15" fmla="*/ 51806 h 51806"/>
              <a:gd name="connsiteX16" fmla="*/ 1240249 w 1575117"/>
              <a:gd name="connsiteY16" fmla="*/ 50134 h 51806"/>
              <a:gd name="connsiteX17" fmla="*/ 1327067 w 1575117"/>
              <a:gd name="connsiteY17" fmla="*/ 46792 h 51806"/>
              <a:gd name="connsiteX18" fmla="*/ 1413884 w 1575117"/>
              <a:gd name="connsiteY18" fmla="*/ 45121 h 51806"/>
              <a:gd name="connsiteX19" fmla="*/ 1550312 w 1575117"/>
              <a:gd name="connsiteY19" fmla="*/ 40107 h 51806"/>
              <a:gd name="connsiteX20" fmla="*/ 1575117 w 1575117"/>
              <a:gd name="connsiteY20" fmla="*/ 38436 h 51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75117" h="51806" extrusionOk="0">
                <a:moveTo>
                  <a:pt x="0" y="0"/>
                </a:moveTo>
                <a:cubicBezTo>
                  <a:pt x="41966" y="2052"/>
                  <a:pt x="44134" y="-826"/>
                  <a:pt x="86817" y="3342"/>
                </a:cubicBezTo>
                <a:cubicBezTo>
                  <a:pt x="100307" y="3511"/>
                  <a:pt x="111659" y="4410"/>
                  <a:pt x="124024" y="5013"/>
                </a:cubicBezTo>
                <a:cubicBezTo>
                  <a:pt x="151549" y="5306"/>
                  <a:pt x="187282" y="6939"/>
                  <a:pt x="210842" y="13369"/>
                </a:cubicBezTo>
                <a:cubicBezTo>
                  <a:pt x="226887" y="10865"/>
                  <a:pt x="242542" y="19256"/>
                  <a:pt x="260452" y="16711"/>
                </a:cubicBezTo>
                <a:cubicBezTo>
                  <a:pt x="269268" y="18489"/>
                  <a:pt x="272983" y="19697"/>
                  <a:pt x="285257" y="21725"/>
                </a:cubicBezTo>
                <a:cubicBezTo>
                  <a:pt x="296662" y="22142"/>
                  <a:pt x="312467" y="22975"/>
                  <a:pt x="322464" y="23396"/>
                </a:cubicBezTo>
                <a:cubicBezTo>
                  <a:pt x="335117" y="22676"/>
                  <a:pt x="346999" y="26959"/>
                  <a:pt x="359672" y="26738"/>
                </a:cubicBezTo>
                <a:cubicBezTo>
                  <a:pt x="370927" y="29636"/>
                  <a:pt x="386801" y="28495"/>
                  <a:pt x="396879" y="28409"/>
                </a:cubicBezTo>
                <a:cubicBezTo>
                  <a:pt x="418008" y="32711"/>
                  <a:pt x="438239" y="31992"/>
                  <a:pt x="458892" y="31752"/>
                </a:cubicBezTo>
                <a:cubicBezTo>
                  <a:pt x="484649" y="29818"/>
                  <a:pt x="503481" y="37832"/>
                  <a:pt x="533307" y="38436"/>
                </a:cubicBezTo>
                <a:cubicBezTo>
                  <a:pt x="552373" y="37507"/>
                  <a:pt x="570622" y="37665"/>
                  <a:pt x="595319" y="40107"/>
                </a:cubicBezTo>
                <a:cubicBezTo>
                  <a:pt x="622734" y="40475"/>
                  <a:pt x="652304" y="44508"/>
                  <a:pt x="682137" y="41779"/>
                </a:cubicBezTo>
                <a:cubicBezTo>
                  <a:pt x="702187" y="42572"/>
                  <a:pt x="717225" y="44035"/>
                  <a:pt x="731747" y="43450"/>
                </a:cubicBezTo>
                <a:cubicBezTo>
                  <a:pt x="778425" y="48067"/>
                  <a:pt x="813379" y="44641"/>
                  <a:pt x="855772" y="46792"/>
                </a:cubicBezTo>
                <a:cubicBezTo>
                  <a:pt x="931520" y="51965"/>
                  <a:pt x="902177" y="46990"/>
                  <a:pt x="954992" y="51806"/>
                </a:cubicBezTo>
                <a:cubicBezTo>
                  <a:pt x="1061375" y="57129"/>
                  <a:pt x="1163719" y="63890"/>
                  <a:pt x="1240249" y="50134"/>
                </a:cubicBezTo>
                <a:cubicBezTo>
                  <a:pt x="1288301" y="50055"/>
                  <a:pt x="1284046" y="48442"/>
                  <a:pt x="1327067" y="46792"/>
                </a:cubicBezTo>
                <a:cubicBezTo>
                  <a:pt x="1349658" y="47430"/>
                  <a:pt x="1384857" y="44425"/>
                  <a:pt x="1413884" y="45121"/>
                </a:cubicBezTo>
                <a:cubicBezTo>
                  <a:pt x="1434082" y="36277"/>
                  <a:pt x="1512984" y="36143"/>
                  <a:pt x="1550312" y="40107"/>
                </a:cubicBezTo>
                <a:cubicBezTo>
                  <a:pt x="1560317" y="40864"/>
                  <a:pt x="1566416" y="39227"/>
                  <a:pt x="1575117" y="38436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1218447764">
                  <a:custGeom>
                    <a:avLst/>
                    <a:gdLst>
                      <a:gd name="connsiteX0" fmla="*/ 0 w 2580640"/>
                      <a:gd name="connsiteY0" fmla="*/ 0 h 629920"/>
                      <a:gd name="connsiteX1" fmla="*/ 142240 w 2580640"/>
                      <a:gd name="connsiteY1" fmla="*/ 40640 h 629920"/>
                      <a:gd name="connsiteX2" fmla="*/ 203200 w 2580640"/>
                      <a:gd name="connsiteY2" fmla="*/ 60960 h 629920"/>
                      <a:gd name="connsiteX3" fmla="*/ 345440 w 2580640"/>
                      <a:gd name="connsiteY3" fmla="*/ 162560 h 629920"/>
                      <a:gd name="connsiteX4" fmla="*/ 426720 w 2580640"/>
                      <a:gd name="connsiteY4" fmla="*/ 203200 h 629920"/>
                      <a:gd name="connsiteX5" fmla="*/ 467360 w 2580640"/>
                      <a:gd name="connsiteY5" fmla="*/ 264160 h 629920"/>
                      <a:gd name="connsiteX6" fmla="*/ 528320 w 2580640"/>
                      <a:gd name="connsiteY6" fmla="*/ 284480 h 629920"/>
                      <a:gd name="connsiteX7" fmla="*/ 589280 w 2580640"/>
                      <a:gd name="connsiteY7" fmla="*/ 325120 h 629920"/>
                      <a:gd name="connsiteX8" fmla="*/ 650240 w 2580640"/>
                      <a:gd name="connsiteY8" fmla="*/ 345440 h 629920"/>
                      <a:gd name="connsiteX9" fmla="*/ 751840 w 2580640"/>
                      <a:gd name="connsiteY9" fmla="*/ 386080 h 629920"/>
                      <a:gd name="connsiteX10" fmla="*/ 873760 w 2580640"/>
                      <a:gd name="connsiteY10" fmla="*/ 467360 h 629920"/>
                      <a:gd name="connsiteX11" fmla="*/ 975360 w 2580640"/>
                      <a:gd name="connsiteY11" fmla="*/ 487680 h 629920"/>
                      <a:gd name="connsiteX12" fmla="*/ 1117600 w 2580640"/>
                      <a:gd name="connsiteY12" fmla="*/ 508000 h 629920"/>
                      <a:gd name="connsiteX13" fmla="*/ 1198880 w 2580640"/>
                      <a:gd name="connsiteY13" fmla="*/ 528320 h 629920"/>
                      <a:gd name="connsiteX14" fmla="*/ 1402080 w 2580640"/>
                      <a:gd name="connsiteY14" fmla="*/ 568960 h 629920"/>
                      <a:gd name="connsiteX15" fmla="*/ 1564640 w 2580640"/>
                      <a:gd name="connsiteY15" fmla="*/ 629920 h 629920"/>
                      <a:gd name="connsiteX16" fmla="*/ 2032000 w 2580640"/>
                      <a:gd name="connsiteY16" fmla="*/ 609600 h 629920"/>
                      <a:gd name="connsiteX17" fmla="*/ 2174240 w 2580640"/>
                      <a:gd name="connsiteY17" fmla="*/ 568960 h 629920"/>
                      <a:gd name="connsiteX18" fmla="*/ 2316480 w 2580640"/>
                      <a:gd name="connsiteY18" fmla="*/ 548640 h 629920"/>
                      <a:gd name="connsiteX19" fmla="*/ 2540000 w 2580640"/>
                      <a:gd name="connsiteY19" fmla="*/ 487680 h 629920"/>
                      <a:gd name="connsiteX20" fmla="*/ 2580640 w 2580640"/>
                      <a:gd name="connsiteY20" fmla="*/ 467360 h 629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580640" h="629920">
                        <a:moveTo>
                          <a:pt x="0" y="0"/>
                        </a:moveTo>
                        <a:lnTo>
                          <a:pt x="142240" y="40640"/>
                        </a:lnTo>
                        <a:cubicBezTo>
                          <a:pt x="162756" y="46795"/>
                          <a:pt x="184042" y="51381"/>
                          <a:pt x="203200" y="60960"/>
                        </a:cubicBezTo>
                        <a:cubicBezTo>
                          <a:pt x="246187" y="82454"/>
                          <a:pt x="308623" y="139549"/>
                          <a:pt x="345440" y="162560"/>
                        </a:cubicBezTo>
                        <a:cubicBezTo>
                          <a:pt x="371127" y="178614"/>
                          <a:pt x="399627" y="189653"/>
                          <a:pt x="426720" y="203200"/>
                        </a:cubicBezTo>
                        <a:cubicBezTo>
                          <a:pt x="440267" y="223520"/>
                          <a:pt x="448290" y="248904"/>
                          <a:pt x="467360" y="264160"/>
                        </a:cubicBezTo>
                        <a:cubicBezTo>
                          <a:pt x="484086" y="277540"/>
                          <a:pt x="509162" y="274901"/>
                          <a:pt x="528320" y="284480"/>
                        </a:cubicBezTo>
                        <a:cubicBezTo>
                          <a:pt x="550163" y="295402"/>
                          <a:pt x="567437" y="314198"/>
                          <a:pt x="589280" y="325120"/>
                        </a:cubicBezTo>
                        <a:cubicBezTo>
                          <a:pt x="608438" y="334699"/>
                          <a:pt x="630185" y="337919"/>
                          <a:pt x="650240" y="345440"/>
                        </a:cubicBezTo>
                        <a:cubicBezTo>
                          <a:pt x="684393" y="358247"/>
                          <a:pt x="719818" y="368614"/>
                          <a:pt x="751840" y="386080"/>
                        </a:cubicBezTo>
                        <a:cubicBezTo>
                          <a:pt x="794719" y="409469"/>
                          <a:pt x="825865" y="457781"/>
                          <a:pt x="873760" y="467360"/>
                        </a:cubicBezTo>
                        <a:cubicBezTo>
                          <a:pt x="907627" y="474133"/>
                          <a:pt x="941293" y="482002"/>
                          <a:pt x="975360" y="487680"/>
                        </a:cubicBezTo>
                        <a:cubicBezTo>
                          <a:pt x="1022603" y="495554"/>
                          <a:pt x="1070478" y="499432"/>
                          <a:pt x="1117600" y="508000"/>
                        </a:cubicBezTo>
                        <a:cubicBezTo>
                          <a:pt x="1145077" y="512996"/>
                          <a:pt x="1171573" y="522468"/>
                          <a:pt x="1198880" y="528320"/>
                        </a:cubicBezTo>
                        <a:cubicBezTo>
                          <a:pt x="1266421" y="542793"/>
                          <a:pt x="1337946" y="543306"/>
                          <a:pt x="1402080" y="568960"/>
                        </a:cubicBezTo>
                        <a:cubicBezTo>
                          <a:pt x="1523567" y="617555"/>
                          <a:pt x="1469076" y="598065"/>
                          <a:pt x="1564640" y="629920"/>
                        </a:cubicBezTo>
                        <a:cubicBezTo>
                          <a:pt x="1720427" y="623147"/>
                          <a:pt x="1876492" y="621119"/>
                          <a:pt x="2032000" y="609600"/>
                        </a:cubicBezTo>
                        <a:cubicBezTo>
                          <a:pt x="2112210" y="603659"/>
                          <a:pt x="2103544" y="583099"/>
                          <a:pt x="2174240" y="568960"/>
                        </a:cubicBezTo>
                        <a:cubicBezTo>
                          <a:pt x="2221205" y="559567"/>
                          <a:pt x="2269515" y="558033"/>
                          <a:pt x="2316480" y="548640"/>
                        </a:cubicBezTo>
                        <a:cubicBezTo>
                          <a:pt x="2354938" y="540948"/>
                          <a:pt x="2481612" y="511035"/>
                          <a:pt x="2540000" y="487680"/>
                        </a:cubicBezTo>
                        <a:cubicBezTo>
                          <a:pt x="2554062" y="482055"/>
                          <a:pt x="2567093" y="474133"/>
                          <a:pt x="2580640" y="467360"/>
                        </a:cubicBez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0DBEA3-0D4C-4589-60EE-DF41863D04E4}"/>
              </a:ext>
            </a:extLst>
          </p:cNvPr>
          <p:cNvSpPr txBox="1"/>
          <p:nvPr/>
        </p:nvSpPr>
        <p:spPr>
          <a:xfrm>
            <a:off x="6051615" y="5313923"/>
            <a:ext cx="19001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HVIS </a:t>
            </a:r>
            <a:r>
              <a:rPr lang="da-DK" sz="11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fAR</a:t>
            </a:r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IKKE VIL LAVE EN ØVELSE SKAL HAN OVERFØRE </a:t>
            </a:r>
            <a:r>
              <a:rPr lang="da-DK" sz="1100" u="sng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10KR</a:t>
            </a:r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LOMMEPENGE</a:t>
            </a:r>
            <a:endParaRPr lang="da-DK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20DB0EB8-CF9D-6ADC-C148-F8FB4A91149F}"/>
              </a:ext>
            </a:extLst>
          </p:cNvPr>
          <p:cNvSpPr/>
          <p:nvPr/>
        </p:nvSpPr>
        <p:spPr>
          <a:xfrm rot="15739920" flipH="1" flipV="1">
            <a:off x="6153511" y="4946491"/>
            <a:ext cx="610825" cy="45719"/>
          </a:xfrm>
          <a:custGeom>
            <a:avLst/>
            <a:gdLst>
              <a:gd name="connsiteX0" fmla="*/ 0 w 610825"/>
              <a:gd name="connsiteY0" fmla="*/ 0 h 45719"/>
              <a:gd name="connsiteX1" fmla="*/ 33667 w 610825"/>
              <a:gd name="connsiteY1" fmla="*/ 2949 h 45719"/>
              <a:gd name="connsiteX2" fmla="*/ 48096 w 610825"/>
              <a:gd name="connsiteY2" fmla="*/ 4424 h 45719"/>
              <a:gd name="connsiteX3" fmla="*/ 81763 w 610825"/>
              <a:gd name="connsiteY3" fmla="*/ 11798 h 45719"/>
              <a:gd name="connsiteX4" fmla="*/ 101002 w 610825"/>
              <a:gd name="connsiteY4" fmla="*/ 14748 h 45719"/>
              <a:gd name="connsiteX5" fmla="*/ 110621 w 610825"/>
              <a:gd name="connsiteY5" fmla="*/ 19172 h 45719"/>
              <a:gd name="connsiteX6" fmla="*/ 125050 w 610825"/>
              <a:gd name="connsiteY6" fmla="*/ 20647 h 45719"/>
              <a:gd name="connsiteX7" fmla="*/ 139479 w 610825"/>
              <a:gd name="connsiteY7" fmla="*/ 23596 h 45719"/>
              <a:gd name="connsiteX8" fmla="*/ 153908 w 610825"/>
              <a:gd name="connsiteY8" fmla="*/ 25071 h 45719"/>
              <a:gd name="connsiteX9" fmla="*/ 177956 w 610825"/>
              <a:gd name="connsiteY9" fmla="*/ 28021 h 45719"/>
              <a:gd name="connsiteX10" fmla="*/ 206814 w 610825"/>
              <a:gd name="connsiteY10" fmla="*/ 33920 h 45719"/>
              <a:gd name="connsiteX11" fmla="*/ 230862 w 610825"/>
              <a:gd name="connsiteY11" fmla="*/ 35395 h 45719"/>
              <a:gd name="connsiteX12" fmla="*/ 264530 w 610825"/>
              <a:gd name="connsiteY12" fmla="*/ 36870 h 45719"/>
              <a:gd name="connsiteX13" fmla="*/ 283769 w 610825"/>
              <a:gd name="connsiteY13" fmla="*/ 38344 h 45719"/>
              <a:gd name="connsiteX14" fmla="*/ 331865 w 610825"/>
              <a:gd name="connsiteY14" fmla="*/ 41294 h 45719"/>
              <a:gd name="connsiteX15" fmla="*/ 370342 w 610825"/>
              <a:gd name="connsiteY15" fmla="*/ 45719 h 45719"/>
              <a:gd name="connsiteX16" fmla="*/ 480964 w 610825"/>
              <a:gd name="connsiteY16" fmla="*/ 44244 h 45719"/>
              <a:gd name="connsiteX17" fmla="*/ 514632 w 610825"/>
              <a:gd name="connsiteY17" fmla="*/ 41294 h 45719"/>
              <a:gd name="connsiteX18" fmla="*/ 548299 w 610825"/>
              <a:gd name="connsiteY18" fmla="*/ 39819 h 45719"/>
              <a:gd name="connsiteX19" fmla="*/ 601205 w 610825"/>
              <a:gd name="connsiteY19" fmla="*/ 35395 h 45719"/>
              <a:gd name="connsiteX20" fmla="*/ 610825 w 610825"/>
              <a:gd name="connsiteY20" fmla="*/ 3392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10825" h="45719" extrusionOk="0">
                <a:moveTo>
                  <a:pt x="0" y="0"/>
                </a:moveTo>
                <a:cubicBezTo>
                  <a:pt x="8006" y="2256"/>
                  <a:pt x="18284" y="388"/>
                  <a:pt x="33667" y="2949"/>
                </a:cubicBezTo>
                <a:cubicBezTo>
                  <a:pt x="38830" y="3289"/>
                  <a:pt x="42819" y="3933"/>
                  <a:pt x="48096" y="4424"/>
                </a:cubicBezTo>
                <a:cubicBezTo>
                  <a:pt x="58547" y="5668"/>
                  <a:pt x="72938" y="9665"/>
                  <a:pt x="81763" y="11798"/>
                </a:cubicBezTo>
                <a:cubicBezTo>
                  <a:pt x="87880" y="12577"/>
                  <a:pt x="94419" y="14218"/>
                  <a:pt x="101002" y="14748"/>
                </a:cubicBezTo>
                <a:cubicBezTo>
                  <a:pt x="104343" y="16248"/>
                  <a:pt x="105768" y="17651"/>
                  <a:pt x="110621" y="19172"/>
                </a:cubicBezTo>
                <a:cubicBezTo>
                  <a:pt x="115123" y="19833"/>
                  <a:pt x="121263" y="20113"/>
                  <a:pt x="125050" y="20647"/>
                </a:cubicBezTo>
                <a:cubicBezTo>
                  <a:pt x="130049" y="21031"/>
                  <a:pt x="134583" y="23268"/>
                  <a:pt x="139479" y="23596"/>
                </a:cubicBezTo>
                <a:cubicBezTo>
                  <a:pt x="143973" y="24489"/>
                  <a:pt x="149520" y="24642"/>
                  <a:pt x="153908" y="25071"/>
                </a:cubicBezTo>
                <a:cubicBezTo>
                  <a:pt x="162016" y="26281"/>
                  <a:pt x="170245" y="26952"/>
                  <a:pt x="177956" y="28021"/>
                </a:cubicBezTo>
                <a:cubicBezTo>
                  <a:pt x="187906" y="27851"/>
                  <a:pt x="193793" y="33748"/>
                  <a:pt x="206814" y="33920"/>
                </a:cubicBezTo>
                <a:cubicBezTo>
                  <a:pt x="214597" y="34196"/>
                  <a:pt x="221280" y="34215"/>
                  <a:pt x="230862" y="35395"/>
                </a:cubicBezTo>
                <a:cubicBezTo>
                  <a:pt x="240155" y="35593"/>
                  <a:pt x="252893" y="37797"/>
                  <a:pt x="264530" y="36870"/>
                </a:cubicBezTo>
                <a:cubicBezTo>
                  <a:pt x="272051" y="37351"/>
                  <a:pt x="278103" y="38317"/>
                  <a:pt x="283769" y="38344"/>
                </a:cubicBezTo>
                <a:cubicBezTo>
                  <a:pt x="301218" y="40314"/>
                  <a:pt x="315140" y="39413"/>
                  <a:pt x="331865" y="41294"/>
                </a:cubicBezTo>
                <a:cubicBezTo>
                  <a:pt x="361779" y="45674"/>
                  <a:pt x="349017" y="42891"/>
                  <a:pt x="370342" y="45719"/>
                </a:cubicBezTo>
                <a:cubicBezTo>
                  <a:pt x="409552" y="46443"/>
                  <a:pt x="447484" y="47399"/>
                  <a:pt x="480964" y="44244"/>
                </a:cubicBezTo>
                <a:cubicBezTo>
                  <a:pt x="499846" y="43859"/>
                  <a:pt x="498051" y="42899"/>
                  <a:pt x="514632" y="41294"/>
                </a:cubicBezTo>
                <a:cubicBezTo>
                  <a:pt x="524241" y="40962"/>
                  <a:pt x="536519" y="37806"/>
                  <a:pt x="548299" y="39819"/>
                </a:cubicBezTo>
                <a:cubicBezTo>
                  <a:pt x="556169" y="36169"/>
                  <a:pt x="586802" y="35059"/>
                  <a:pt x="601205" y="35395"/>
                </a:cubicBezTo>
                <a:cubicBezTo>
                  <a:pt x="604850" y="35258"/>
                  <a:pt x="607129" y="34677"/>
                  <a:pt x="610825" y="33920"/>
                </a:cubicBezTo>
              </a:path>
            </a:pathLst>
          </a:custGeom>
          <a:noFill/>
          <a:ln w="38100">
            <a:solidFill>
              <a:schemeClr val="bg1">
                <a:lumMod val="65000"/>
              </a:schemeClr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1218447764">
                  <a:custGeom>
                    <a:avLst/>
                    <a:gdLst>
                      <a:gd name="connsiteX0" fmla="*/ 0 w 2580640"/>
                      <a:gd name="connsiteY0" fmla="*/ 0 h 629920"/>
                      <a:gd name="connsiteX1" fmla="*/ 142240 w 2580640"/>
                      <a:gd name="connsiteY1" fmla="*/ 40640 h 629920"/>
                      <a:gd name="connsiteX2" fmla="*/ 203200 w 2580640"/>
                      <a:gd name="connsiteY2" fmla="*/ 60960 h 629920"/>
                      <a:gd name="connsiteX3" fmla="*/ 345440 w 2580640"/>
                      <a:gd name="connsiteY3" fmla="*/ 162560 h 629920"/>
                      <a:gd name="connsiteX4" fmla="*/ 426720 w 2580640"/>
                      <a:gd name="connsiteY4" fmla="*/ 203200 h 629920"/>
                      <a:gd name="connsiteX5" fmla="*/ 467360 w 2580640"/>
                      <a:gd name="connsiteY5" fmla="*/ 264160 h 629920"/>
                      <a:gd name="connsiteX6" fmla="*/ 528320 w 2580640"/>
                      <a:gd name="connsiteY6" fmla="*/ 284480 h 629920"/>
                      <a:gd name="connsiteX7" fmla="*/ 589280 w 2580640"/>
                      <a:gd name="connsiteY7" fmla="*/ 325120 h 629920"/>
                      <a:gd name="connsiteX8" fmla="*/ 650240 w 2580640"/>
                      <a:gd name="connsiteY8" fmla="*/ 345440 h 629920"/>
                      <a:gd name="connsiteX9" fmla="*/ 751840 w 2580640"/>
                      <a:gd name="connsiteY9" fmla="*/ 386080 h 629920"/>
                      <a:gd name="connsiteX10" fmla="*/ 873760 w 2580640"/>
                      <a:gd name="connsiteY10" fmla="*/ 467360 h 629920"/>
                      <a:gd name="connsiteX11" fmla="*/ 975360 w 2580640"/>
                      <a:gd name="connsiteY11" fmla="*/ 487680 h 629920"/>
                      <a:gd name="connsiteX12" fmla="*/ 1117600 w 2580640"/>
                      <a:gd name="connsiteY12" fmla="*/ 508000 h 629920"/>
                      <a:gd name="connsiteX13" fmla="*/ 1198880 w 2580640"/>
                      <a:gd name="connsiteY13" fmla="*/ 528320 h 629920"/>
                      <a:gd name="connsiteX14" fmla="*/ 1402080 w 2580640"/>
                      <a:gd name="connsiteY14" fmla="*/ 568960 h 629920"/>
                      <a:gd name="connsiteX15" fmla="*/ 1564640 w 2580640"/>
                      <a:gd name="connsiteY15" fmla="*/ 629920 h 629920"/>
                      <a:gd name="connsiteX16" fmla="*/ 2032000 w 2580640"/>
                      <a:gd name="connsiteY16" fmla="*/ 609600 h 629920"/>
                      <a:gd name="connsiteX17" fmla="*/ 2174240 w 2580640"/>
                      <a:gd name="connsiteY17" fmla="*/ 568960 h 629920"/>
                      <a:gd name="connsiteX18" fmla="*/ 2316480 w 2580640"/>
                      <a:gd name="connsiteY18" fmla="*/ 548640 h 629920"/>
                      <a:gd name="connsiteX19" fmla="*/ 2540000 w 2580640"/>
                      <a:gd name="connsiteY19" fmla="*/ 487680 h 629920"/>
                      <a:gd name="connsiteX20" fmla="*/ 2580640 w 2580640"/>
                      <a:gd name="connsiteY20" fmla="*/ 467360 h 629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580640" h="629920">
                        <a:moveTo>
                          <a:pt x="0" y="0"/>
                        </a:moveTo>
                        <a:lnTo>
                          <a:pt x="142240" y="40640"/>
                        </a:lnTo>
                        <a:cubicBezTo>
                          <a:pt x="162756" y="46795"/>
                          <a:pt x="184042" y="51381"/>
                          <a:pt x="203200" y="60960"/>
                        </a:cubicBezTo>
                        <a:cubicBezTo>
                          <a:pt x="246187" y="82454"/>
                          <a:pt x="308623" y="139549"/>
                          <a:pt x="345440" y="162560"/>
                        </a:cubicBezTo>
                        <a:cubicBezTo>
                          <a:pt x="371127" y="178614"/>
                          <a:pt x="399627" y="189653"/>
                          <a:pt x="426720" y="203200"/>
                        </a:cubicBezTo>
                        <a:cubicBezTo>
                          <a:pt x="440267" y="223520"/>
                          <a:pt x="448290" y="248904"/>
                          <a:pt x="467360" y="264160"/>
                        </a:cubicBezTo>
                        <a:cubicBezTo>
                          <a:pt x="484086" y="277540"/>
                          <a:pt x="509162" y="274901"/>
                          <a:pt x="528320" y="284480"/>
                        </a:cubicBezTo>
                        <a:cubicBezTo>
                          <a:pt x="550163" y="295402"/>
                          <a:pt x="567437" y="314198"/>
                          <a:pt x="589280" y="325120"/>
                        </a:cubicBezTo>
                        <a:cubicBezTo>
                          <a:pt x="608438" y="334699"/>
                          <a:pt x="630185" y="337919"/>
                          <a:pt x="650240" y="345440"/>
                        </a:cubicBezTo>
                        <a:cubicBezTo>
                          <a:pt x="684393" y="358247"/>
                          <a:pt x="719818" y="368614"/>
                          <a:pt x="751840" y="386080"/>
                        </a:cubicBezTo>
                        <a:cubicBezTo>
                          <a:pt x="794719" y="409469"/>
                          <a:pt x="825865" y="457781"/>
                          <a:pt x="873760" y="467360"/>
                        </a:cubicBezTo>
                        <a:cubicBezTo>
                          <a:pt x="907627" y="474133"/>
                          <a:pt x="941293" y="482002"/>
                          <a:pt x="975360" y="487680"/>
                        </a:cubicBezTo>
                        <a:cubicBezTo>
                          <a:pt x="1022603" y="495554"/>
                          <a:pt x="1070478" y="499432"/>
                          <a:pt x="1117600" y="508000"/>
                        </a:cubicBezTo>
                        <a:cubicBezTo>
                          <a:pt x="1145077" y="512996"/>
                          <a:pt x="1171573" y="522468"/>
                          <a:pt x="1198880" y="528320"/>
                        </a:cubicBezTo>
                        <a:cubicBezTo>
                          <a:pt x="1266421" y="542793"/>
                          <a:pt x="1337946" y="543306"/>
                          <a:pt x="1402080" y="568960"/>
                        </a:cubicBezTo>
                        <a:cubicBezTo>
                          <a:pt x="1523567" y="617555"/>
                          <a:pt x="1469076" y="598065"/>
                          <a:pt x="1564640" y="629920"/>
                        </a:cubicBezTo>
                        <a:cubicBezTo>
                          <a:pt x="1720427" y="623147"/>
                          <a:pt x="1876492" y="621119"/>
                          <a:pt x="2032000" y="609600"/>
                        </a:cubicBezTo>
                        <a:cubicBezTo>
                          <a:pt x="2112210" y="603659"/>
                          <a:pt x="2103544" y="583099"/>
                          <a:pt x="2174240" y="568960"/>
                        </a:cubicBezTo>
                        <a:cubicBezTo>
                          <a:pt x="2221205" y="559567"/>
                          <a:pt x="2269515" y="558033"/>
                          <a:pt x="2316480" y="548640"/>
                        </a:cubicBezTo>
                        <a:cubicBezTo>
                          <a:pt x="2354938" y="540948"/>
                          <a:pt x="2481612" y="511035"/>
                          <a:pt x="2540000" y="487680"/>
                        </a:cubicBezTo>
                        <a:cubicBezTo>
                          <a:pt x="2554062" y="482055"/>
                          <a:pt x="2567093" y="474133"/>
                          <a:pt x="2580640" y="467360"/>
                        </a:cubicBez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9" name="Kombinationstegning 1">
            <a:extLst>
              <a:ext uri="{FF2B5EF4-FFF2-40B4-BE49-F238E27FC236}">
                <a16:creationId xmlns:a16="http://schemas.microsoft.com/office/drawing/2014/main" id="{BE4D32B6-27CE-65FE-D0C9-FA38D4997E95}"/>
              </a:ext>
            </a:extLst>
          </p:cNvPr>
          <p:cNvSpPr/>
          <p:nvPr/>
        </p:nvSpPr>
        <p:spPr>
          <a:xfrm>
            <a:off x="8814014" y="5623580"/>
            <a:ext cx="1168063" cy="1273166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endParaRPr lang="da-DK" sz="12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777F3FB-90A1-24EA-7925-DC8C9CD71647}"/>
              </a:ext>
            </a:extLst>
          </p:cNvPr>
          <p:cNvSpPr txBox="1"/>
          <p:nvPr/>
        </p:nvSpPr>
        <p:spPr>
          <a:xfrm rot="304889">
            <a:off x="8858563" y="6090341"/>
            <a:ext cx="11174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REKLAMER FOR CHIPS?</a:t>
            </a:r>
            <a:endParaRPr lang="da-DK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B8745311-6CDF-BE06-5948-5042DB4D1170}"/>
              </a:ext>
            </a:extLst>
          </p:cNvPr>
          <p:cNvSpPr/>
          <p:nvPr/>
        </p:nvSpPr>
        <p:spPr>
          <a:xfrm rot="2074418" flipH="1">
            <a:off x="8349730" y="5866748"/>
            <a:ext cx="610825" cy="134790"/>
          </a:xfrm>
          <a:custGeom>
            <a:avLst/>
            <a:gdLst>
              <a:gd name="connsiteX0" fmla="*/ 0 w 610825"/>
              <a:gd name="connsiteY0" fmla="*/ 0 h 134790"/>
              <a:gd name="connsiteX1" fmla="*/ 33667 w 610825"/>
              <a:gd name="connsiteY1" fmla="*/ 8696 h 134790"/>
              <a:gd name="connsiteX2" fmla="*/ 48096 w 610825"/>
              <a:gd name="connsiteY2" fmla="*/ 13044 h 134790"/>
              <a:gd name="connsiteX3" fmla="*/ 81763 w 610825"/>
              <a:gd name="connsiteY3" fmla="*/ 34784 h 134790"/>
              <a:gd name="connsiteX4" fmla="*/ 101002 w 610825"/>
              <a:gd name="connsiteY4" fmla="*/ 43480 h 134790"/>
              <a:gd name="connsiteX5" fmla="*/ 110621 w 610825"/>
              <a:gd name="connsiteY5" fmla="*/ 56524 h 134790"/>
              <a:gd name="connsiteX6" fmla="*/ 125050 w 610825"/>
              <a:gd name="connsiteY6" fmla="*/ 60872 h 134790"/>
              <a:gd name="connsiteX7" fmla="*/ 139479 w 610825"/>
              <a:gd name="connsiteY7" fmla="*/ 69569 h 134790"/>
              <a:gd name="connsiteX8" fmla="*/ 153908 w 610825"/>
              <a:gd name="connsiteY8" fmla="*/ 73917 h 134790"/>
              <a:gd name="connsiteX9" fmla="*/ 177956 w 610825"/>
              <a:gd name="connsiteY9" fmla="*/ 82613 h 134790"/>
              <a:gd name="connsiteX10" fmla="*/ 206814 w 610825"/>
              <a:gd name="connsiteY10" fmla="*/ 100005 h 134790"/>
              <a:gd name="connsiteX11" fmla="*/ 230862 w 610825"/>
              <a:gd name="connsiteY11" fmla="*/ 104353 h 134790"/>
              <a:gd name="connsiteX12" fmla="*/ 264530 w 610825"/>
              <a:gd name="connsiteY12" fmla="*/ 108701 h 134790"/>
              <a:gd name="connsiteX13" fmla="*/ 283769 w 610825"/>
              <a:gd name="connsiteY13" fmla="*/ 113049 h 134790"/>
              <a:gd name="connsiteX14" fmla="*/ 331865 w 610825"/>
              <a:gd name="connsiteY14" fmla="*/ 121745 h 134790"/>
              <a:gd name="connsiteX15" fmla="*/ 370342 w 610825"/>
              <a:gd name="connsiteY15" fmla="*/ 134790 h 134790"/>
              <a:gd name="connsiteX16" fmla="*/ 480964 w 610825"/>
              <a:gd name="connsiteY16" fmla="*/ 130441 h 134790"/>
              <a:gd name="connsiteX17" fmla="*/ 514632 w 610825"/>
              <a:gd name="connsiteY17" fmla="*/ 121745 h 134790"/>
              <a:gd name="connsiteX18" fmla="*/ 548299 w 610825"/>
              <a:gd name="connsiteY18" fmla="*/ 117397 h 134790"/>
              <a:gd name="connsiteX19" fmla="*/ 601205 w 610825"/>
              <a:gd name="connsiteY19" fmla="*/ 104353 h 134790"/>
              <a:gd name="connsiteX20" fmla="*/ 610825 w 610825"/>
              <a:gd name="connsiteY20" fmla="*/ 100005 h 134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10825" h="134790" extrusionOk="0">
                <a:moveTo>
                  <a:pt x="0" y="0"/>
                </a:moveTo>
                <a:cubicBezTo>
                  <a:pt x="15099" y="2598"/>
                  <a:pt x="23676" y="4358"/>
                  <a:pt x="33667" y="8696"/>
                </a:cubicBezTo>
                <a:cubicBezTo>
                  <a:pt x="39583" y="9644"/>
                  <a:pt x="42630" y="11249"/>
                  <a:pt x="48096" y="13044"/>
                </a:cubicBezTo>
                <a:cubicBezTo>
                  <a:pt x="58801" y="17035"/>
                  <a:pt x="72923" y="29335"/>
                  <a:pt x="81763" y="34784"/>
                </a:cubicBezTo>
                <a:cubicBezTo>
                  <a:pt x="87901" y="37613"/>
                  <a:pt x="93986" y="42190"/>
                  <a:pt x="101002" y="43480"/>
                </a:cubicBezTo>
                <a:cubicBezTo>
                  <a:pt x="105352" y="48051"/>
                  <a:pt x="105390" y="52384"/>
                  <a:pt x="110621" y="56524"/>
                </a:cubicBezTo>
                <a:cubicBezTo>
                  <a:pt x="114849" y="59233"/>
                  <a:pt x="120776" y="58879"/>
                  <a:pt x="125050" y="60872"/>
                </a:cubicBezTo>
                <a:cubicBezTo>
                  <a:pt x="129885" y="62412"/>
                  <a:pt x="134374" y="67342"/>
                  <a:pt x="139479" y="69569"/>
                </a:cubicBezTo>
                <a:cubicBezTo>
                  <a:pt x="143871" y="72309"/>
                  <a:pt x="150232" y="72656"/>
                  <a:pt x="153908" y="73917"/>
                </a:cubicBezTo>
                <a:cubicBezTo>
                  <a:pt x="162114" y="78060"/>
                  <a:pt x="169663" y="79956"/>
                  <a:pt x="177956" y="82613"/>
                </a:cubicBezTo>
                <a:cubicBezTo>
                  <a:pt x="187957" y="86231"/>
                  <a:pt x="193753" y="98491"/>
                  <a:pt x="206814" y="100005"/>
                </a:cubicBezTo>
                <a:cubicBezTo>
                  <a:pt x="213733" y="100439"/>
                  <a:pt x="221901" y="102684"/>
                  <a:pt x="230862" y="104353"/>
                </a:cubicBezTo>
                <a:cubicBezTo>
                  <a:pt x="239714" y="105578"/>
                  <a:pt x="253091" y="107780"/>
                  <a:pt x="264530" y="108701"/>
                </a:cubicBezTo>
                <a:cubicBezTo>
                  <a:pt x="272257" y="109913"/>
                  <a:pt x="278428" y="112356"/>
                  <a:pt x="283769" y="113049"/>
                </a:cubicBezTo>
                <a:cubicBezTo>
                  <a:pt x="301909" y="117500"/>
                  <a:pt x="315192" y="116237"/>
                  <a:pt x="331865" y="121745"/>
                </a:cubicBezTo>
                <a:cubicBezTo>
                  <a:pt x="362989" y="133888"/>
                  <a:pt x="348249" y="127764"/>
                  <a:pt x="370342" y="134790"/>
                </a:cubicBezTo>
                <a:cubicBezTo>
                  <a:pt x="409652" y="134608"/>
                  <a:pt x="448060" y="135626"/>
                  <a:pt x="480964" y="130441"/>
                </a:cubicBezTo>
                <a:cubicBezTo>
                  <a:pt x="499053" y="129575"/>
                  <a:pt x="498118" y="125602"/>
                  <a:pt x="514632" y="121745"/>
                </a:cubicBezTo>
                <a:cubicBezTo>
                  <a:pt x="524326" y="120065"/>
                  <a:pt x="537030" y="118784"/>
                  <a:pt x="548299" y="117397"/>
                </a:cubicBezTo>
                <a:cubicBezTo>
                  <a:pt x="556291" y="112966"/>
                  <a:pt x="586811" y="107351"/>
                  <a:pt x="601205" y="104353"/>
                </a:cubicBezTo>
                <a:cubicBezTo>
                  <a:pt x="605031" y="103574"/>
                  <a:pt x="607260" y="101648"/>
                  <a:pt x="610825" y="100005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  <a:headEnd type="none" w="med" len="med"/>
            <a:tailEnd type="oval" w="med" len="med"/>
            <a:extLst>
              <a:ext uri="{C807C97D-BFC1-408E-A445-0C87EB9F89A2}">
                <ask:lineSketchStyleProps xmlns:ask="http://schemas.microsoft.com/office/drawing/2018/sketchyshapes" sd="1218447764">
                  <a:custGeom>
                    <a:avLst/>
                    <a:gdLst>
                      <a:gd name="connsiteX0" fmla="*/ 0 w 2580640"/>
                      <a:gd name="connsiteY0" fmla="*/ 0 h 629920"/>
                      <a:gd name="connsiteX1" fmla="*/ 142240 w 2580640"/>
                      <a:gd name="connsiteY1" fmla="*/ 40640 h 629920"/>
                      <a:gd name="connsiteX2" fmla="*/ 203200 w 2580640"/>
                      <a:gd name="connsiteY2" fmla="*/ 60960 h 629920"/>
                      <a:gd name="connsiteX3" fmla="*/ 345440 w 2580640"/>
                      <a:gd name="connsiteY3" fmla="*/ 162560 h 629920"/>
                      <a:gd name="connsiteX4" fmla="*/ 426720 w 2580640"/>
                      <a:gd name="connsiteY4" fmla="*/ 203200 h 629920"/>
                      <a:gd name="connsiteX5" fmla="*/ 467360 w 2580640"/>
                      <a:gd name="connsiteY5" fmla="*/ 264160 h 629920"/>
                      <a:gd name="connsiteX6" fmla="*/ 528320 w 2580640"/>
                      <a:gd name="connsiteY6" fmla="*/ 284480 h 629920"/>
                      <a:gd name="connsiteX7" fmla="*/ 589280 w 2580640"/>
                      <a:gd name="connsiteY7" fmla="*/ 325120 h 629920"/>
                      <a:gd name="connsiteX8" fmla="*/ 650240 w 2580640"/>
                      <a:gd name="connsiteY8" fmla="*/ 345440 h 629920"/>
                      <a:gd name="connsiteX9" fmla="*/ 751840 w 2580640"/>
                      <a:gd name="connsiteY9" fmla="*/ 386080 h 629920"/>
                      <a:gd name="connsiteX10" fmla="*/ 873760 w 2580640"/>
                      <a:gd name="connsiteY10" fmla="*/ 467360 h 629920"/>
                      <a:gd name="connsiteX11" fmla="*/ 975360 w 2580640"/>
                      <a:gd name="connsiteY11" fmla="*/ 487680 h 629920"/>
                      <a:gd name="connsiteX12" fmla="*/ 1117600 w 2580640"/>
                      <a:gd name="connsiteY12" fmla="*/ 508000 h 629920"/>
                      <a:gd name="connsiteX13" fmla="*/ 1198880 w 2580640"/>
                      <a:gd name="connsiteY13" fmla="*/ 528320 h 629920"/>
                      <a:gd name="connsiteX14" fmla="*/ 1402080 w 2580640"/>
                      <a:gd name="connsiteY14" fmla="*/ 568960 h 629920"/>
                      <a:gd name="connsiteX15" fmla="*/ 1564640 w 2580640"/>
                      <a:gd name="connsiteY15" fmla="*/ 629920 h 629920"/>
                      <a:gd name="connsiteX16" fmla="*/ 2032000 w 2580640"/>
                      <a:gd name="connsiteY16" fmla="*/ 609600 h 629920"/>
                      <a:gd name="connsiteX17" fmla="*/ 2174240 w 2580640"/>
                      <a:gd name="connsiteY17" fmla="*/ 568960 h 629920"/>
                      <a:gd name="connsiteX18" fmla="*/ 2316480 w 2580640"/>
                      <a:gd name="connsiteY18" fmla="*/ 548640 h 629920"/>
                      <a:gd name="connsiteX19" fmla="*/ 2540000 w 2580640"/>
                      <a:gd name="connsiteY19" fmla="*/ 487680 h 629920"/>
                      <a:gd name="connsiteX20" fmla="*/ 2580640 w 2580640"/>
                      <a:gd name="connsiteY20" fmla="*/ 467360 h 629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580640" h="629920">
                        <a:moveTo>
                          <a:pt x="0" y="0"/>
                        </a:moveTo>
                        <a:lnTo>
                          <a:pt x="142240" y="40640"/>
                        </a:lnTo>
                        <a:cubicBezTo>
                          <a:pt x="162756" y="46795"/>
                          <a:pt x="184042" y="51381"/>
                          <a:pt x="203200" y="60960"/>
                        </a:cubicBezTo>
                        <a:cubicBezTo>
                          <a:pt x="246187" y="82454"/>
                          <a:pt x="308623" y="139549"/>
                          <a:pt x="345440" y="162560"/>
                        </a:cubicBezTo>
                        <a:cubicBezTo>
                          <a:pt x="371127" y="178614"/>
                          <a:pt x="399627" y="189653"/>
                          <a:pt x="426720" y="203200"/>
                        </a:cubicBezTo>
                        <a:cubicBezTo>
                          <a:pt x="440267" y="223520"/>
                          <a:pt x="448290" y="248904"/>
                          <a:pt x="467360" y="264160"/>
                        </a:cubicBezTo>
                        <a:cubicBezTo>
                          <a:pt x="484086" y="277540"/>
                          <a:pt x="509162" y="274901"/>
                          <a:pt x="528320" y="284480"/>
                        </a:cubicBezTo>
                        <a:cubicBezTo>
                          <a:pt x="550163" y="295402"/>
                          <a:pt x="567437" y="314198"/>
                          <a:pt x="589280" y="325120"/>
                        </a:cubicBezTo>
                        <a:cubicBezTo>
                          <a:pt x="608438" y="334699"/>
                          <a:pt x="630185" y="337919"/>
                          <a:pt x="650240" y="345440"/>
                        </a:cubicBezTo>
                        <a:cubicBezTo>
                          <a:pt x="684393" y="358247"/>
                          <a:pt x="719818" y="368614"/>
                          <a:pt x="751840" y="386080"/>
                        </a:cubicBezTo>
                        <a:cubicBezTo>
                          <a:pt x="794719" y="409469"/>
                          <a:pt x="825865" y="457781"/>
                          <a:pt x="873760" y="467360"/>
                        </a:cubicBezTo>
                        <a:cubicBezTo>
                          <a:pt x="907627" y="474133"/>
                          <a:pt x="941293" y="482002"/>
                          <a:pt x="975360" y="487680"/>
                        </a:cubicBezTo>
                        <a:cubicBezTo>
                          <a:pt x="1022603" y="495554"/>
                          <a:pt x="1070478" y="499432"/>
                          <a:pt x="1117600" y="508000"/>
                        </a:cubicBezTo>
                        <a:cubicBezTo>
                          <a:pt x="1145077" y="512996"/>
                          <a:pt x="1171573" y="522468"/>
                          <a:pt x="1198880" y="528320"/>
                        </a:cubicBezTo>
                        <a:cubicBezTo>
                          <a:pt x="1266421" y="542793"/>
                          <a:pt x="1337946" y="543306"/>
                          <a:pt x="1402080" y="568960"/>
                        </a:cubicBezTo>
                        <a:cubicBezTo>
                          <a:pt x="1523567" y="617555"/>
                          <a:pt x="1469076" y="598065"/>
                          <a:pt x="1564640" y="629920"/>
                        </a:cubicBezTo>
                        <a:cubicBezTo>
                          <a:pt x="1720427" y="623147"/>
                          <a:pt x="1876492" y="621119"/>
                          <a:pt x="2032000" y="609600"/>
                        </a:cubicBezTo>
                        <a:cubicBezTo>
                          <a:pt x="2112210" y="603659"/>
                          <a:pt x="2103544" y="583099"/>
                          <a:pt x="2174240" y="568960"/>
                        </a:cubicBezTo>
                        <a:cubicBezTo>
                          <a:pt x="2221205" y="559567"/>
                          <a:pt x="2269515" y="558033"/>
                          <a:pt x="2316480" y="548640"/>
                        </a:cubicBezTo>
                        <a:cubicBezTo>
                          <a:pt x="2354938" y="540948"/>
                          <a:pt x="2481612" y="511035"/>
                          <a:pt x="2540000" y="487680"/>
                        </a:cubicBezTo>
                        <a:cubicBezTo>
                          <a:pt x="2554062" y="482055"/>
                          <a:pt x="2567093" y="474133"/>
                          <a:pt x="2580640" y="467360"/>
                        </a:cubicBez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6B4D6C3-749C-685D-30EE-C6DCB59CD01E}"/>
              </a:ext>
            </a:extLst>
          </p:cNvPr>
          <p:cNvSpPr txBox="1"/>
          <p:nvPr/>
        </p:nvSpPr>
        <p:spPr>
          <a:xfrm>
            <a:off x="6574415" y="1924118"/>
            <a:ext cx="169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skÆRm</a:t>
            </a:r>
            <a:endParaRPr lang="da-DK" sz="1400" dirty="0">
              <a:solidFill>
                <a:schemeClr val="accent5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49" name="Kombinationstegning 1">
            <a:extLst>
              <a:ext uri="{FF2B5EF4-FFF2-40B4-BE49-F238E27FC236}">
                <a16:creationId xmlns:a16="http://schemas.microsoft.com/office/drawing/2014/main" id="{B293DF25-889E-BE1E-5AE4-77D01279663D}"/>
              </a:ext>
            </a:extLst>
          </p:cNvPr>
          <p:cNvSpPr/>
          <p:nvPr/>
        </p:nvSpPr>
        <p:spPr>
          <a:xfrm>
            <a:off x="7249228" y="3709941"/>
            <a:ext cx="1168063" cy="1273166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endParaRPr lang="da-DK" sz="12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4E46AED-BC1F-B58A-E027-4DFA6FB879B0}"/>
              </a:ext>
            </a:extLst>
          </p:cNvPr>
          <p:cNvSpPr txBox="1"/>
          <p:nvPr/>
        </p:nvSpPr>
        <p:spPr>
          <a:xfrm>
            <a:off x="7297491" y="3800098"/>
            <a:ext cx="1192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Nye øvelser børnene har</a:t>
            </a:r>
          </a:p>
          <a:p>
            <a:r>
              <a:rPr lang="da-DK" sz="10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bestemt</a:t>
            </a:r>
            <a:endParaRPr lang="da-DK" sz="1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16C738A2-1118-D012-FBA6-B483A5E822D7}"/>
              </a:ext>
            </a:extLst>
          </p:cNvPr>
          <p:cNvSpPr/>
          <p:nvPr/>
        </p:nvSpPr>
        <p:spPr>
          <a:xfrm rot="21253440" flipH="1">
            <a:off x="8056290" y="4323664"/>
            <a:ext cx="910124" cy="45719"/>
          </a:xfrm>
          <a:custGeom>
            <a:avLst/>
            <a:gdLst>
              <a:gd name="connsiteX0" fmla="*/ 0 w 910124"/>
              <a:gd name="connsiteY0" fmla="*/ 0 h 45719"/>
              <a:gd name="connsiteX1" fmla="*/ 50164 w 910124"/>
              <a:gd name="connsiteY1" fmla="*/ 2949 h 45719"/>
              <a:gd name="connsiteX2" fmla="*/ 71663 w 910124"/>
              <a:gd name="connsiteY2" fmla="*/ 4424 h 45719"/>
              <a:gd name="connsiteX3" fmla="*/ 121827 w 910124"/>
              <a:gd name="connsiteY3" fmla="*/ 11798 h 45719"/>
              <a:gd name="connsiteX4" fmla="*/ 150492 w 910124"/>
              <a:gd name="connsiteY4" fmla="*/ 14748 h 45719"/>
              <a:gd name="connsiteX5" fmla="*/ 164825 w 910124"/>
              <a:gd name="connsiteY5" fmla="*/ 19172 h 45719"/>
              <a:gd name="connsiteX6" fmla="*/ 186324 w 910124"/>
              <a:gd name="connsiteY6" fmla="*/ 20647 h 45719"/>
              <a:gd name="connsiteX7" fmla="*/ 207823 w 910124"/>
              <a:gd name="connsiteY7" fmla="*/ 23596 h 45719"/>
              <a:gd name="connsiteX8" fmla="*/ 229322 w 910124"/>
              <a:gd name="connsiteY8" fmla="*/ 25071 h 45719"/>
              <a:gd name="connsiteX9" fmla="*/ 265154 w 910124"/>
              <a:gd name="connsiteY9" fmla="*/ 28021 h 45719"/>
              <a:gd name="connsiteX10" fmla="*/ 308152 w 910124"/>
              <a:gd name="connsiteY10" fmla="*/ 33920 h 45719"/>
              <a:gd name="connsiteX11" fmla="*/ 343983 w 910124"/>
              <a:gd name="connsiteY11" fmla="*/ 35395 h 45719"/>
              <a:gd name="connsiteX12" fmla="*/ 394148 w 910124"/>
              <a:gd name="connsiteY12" fmla="*/ 36870 h 45719"/>
              <a:gd name="connsiteX13" fmla="*/ 422813 w 910124"/>
              <a:gd name="connsiteY13" fmla="*/ 38344 h 45719"/>
              <a:gd name="connsiteX14" fmla="*/ 494476 w 910124"/>
              <a:gd name="connsiteY14" fmla="*/ 41294 h 45719"/>
              <a:gd name="connsiteX15" fmla="*/ 551807 w 910124"/>
              <a:gd name="connsiteY15" fmla="*/ 45719 h 45719"/>
              <a:gd name="connsiteX16" fmla="*/ 716633 w 910124"/>
              <a:gd name="connsiteY16" fmla="*/ 44244 h 45719"/>
              <a:gd name="connsiteX17" fmla="*/ 766797 w 910124"/>
              <a:gd name="connsiteY17" fmla="*/ 41294 h 45719"/>
              <a:gd name="connsiteX18" fmla="*/ 816961 w 910124"/>
              <a:gd name="connsiteY18" fmla="*/ 39819 h 45719"/>
              <a:gd name="connsiteX19" fmla="*/ 895791 w 910124"/>
              <a:gd name="connsiteY19" fmla="*/ 35395 h 45719"/>
              <a:gd name="connsiteX20" fmla="*/ 910124 w 910124"/>
              <a:gd name="connsiteY20" fmla="*/ 3392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10124" h="45719" extrusionOk="0">
                <a:moveTo>
                  <a:pt x="0" y="0"/>
                </a:moveTo>
                <a:cubicBezTo>
                  <a:pt x="13448" y="-2339"/>
                  <a:pt x="27643" y="2358"/>
                  <a:pt x="50164" y="2949"/>
                </a:cubicBezTo>
                <a:cubicBezTo>
                  <a:pt x="59147" y="2788"/>
                  <a:pt x="64677" y="3792"/>
                  <a:pt x="71663" y="4424"/>
                </a:cubicBezTo>
                <a:cubicBezTo>
                  <a:pt x="88226" y="4377"/>
                  <a:pt x="108524" y="8799"/>
                  <a:pt x="121827" y="11798"/>
                </a:cubicBezTo>
                <a:cubicBezTo>
                  <a:pt x="131049" y="11268"/>
                  <a:pt x="140291" y="15485"/>
                  <a:pt x="150492" y="14748"/>
                </a:cubicBezTo>
                <a:cubicBezTo>
                  <a:pt x="155641" y="16294"/>
                  <a:pt x="157749" y="17637"/>
                  <a:pt x="164825" y="19172"/>
                </a:cubicBezTo>
                <a:cubicBezTo>
                  <a:pt x="171875" y="19485"/>
                  <a:pt x="180022" y="20050"/>
                  <a:pt x="186324" y="20647"/>
                </a:cubicBezTo>
                <a:cubicBezTo>
                  <a:pt x="193738" y="20750"/>
                  <a:pt x="200995" y="24289"/>
                  <a:pt x="207823" y="23596"/>
                </a:cubicBezTo>
                <a:cubicBezTo>
                  <a:pt x="214212" y="26067"/>
                  <a:pt x="222490" y="24604"/>
                  <a:pt x="229322" y="25071"/>
                </a:cubicBezTo>
                <a:cubicBezTo>
                  <a:pt x="241502" y="27545"/>
                  <a:pt x="253150" y="27829"/>
                  <a:pt x="265154" y="28021"/>
                </a:cubicBezTo>
                <a:cubicBezTo>
                  <a:pt x="280028" y="27403"/>
                  <a:pt x="290018" y="33611"/>
                  <a:pt x="308152" y="33920"/>
                </a:cubicBezTo>
                <a:cubicBezTo>
                  <a:pt x="319726" y="34070"/>
                  <a:pt x="330592" y="34287"/>
                  <a:pt x="343983" y="35395"/>
                </a:cubicBezTo>
                <a:cubicBezTo>
                  <a:pt x="355989" y="35048"/>
                  <a:pt x="377131" y="37524"/>
                  <a:pt x="394148" y="36870"/>
                </a:cubicBezTo>
                <a:cubicBezTo>
                  <a:pt x="406593" y="37554"/>
                  <a:pt x="415294" y="38970"/>
                  <a:pt x="422813" y="38344"/>
                </a:cubicBezTo>
                <a:cubicBezTo>
                  <a:pt x="449917" y="41459"/>
                  <a:pt x="465296" y="39350"/>
                  <a:pt x="494476" y="41294"/>
                </a:cubicBezTo>
                <a:cubicBezTo>
                  <a:pt x="538890" y="45976"/>
                  <a:pt x="523018" y="41449"/>
                  <a:pt x="551807" y="45719"/>
                </a:cubicBezTo>
                <a:cubicBezTo>
                  <a:pt x="615575" y="49822"/>
                  <a:pt x="670008" y="50805"/>
                  <a:pt x="716633" y="44244"/>
                </a:cubicBezTo>
                <a:cubicBezTo>
                  <a:pt x="744511" y="43998"/>
                  <a:pt x="741901" y="42461"/>
                  <a:pt x="766797" y="41294"/>
                </a:cubicBezTo>
                <a:cubicBezTo>
                  <a:pt x="781137" y="41128"/>
                  <a:pt x="799634" y="37402"/>
                  <a:pt x="816961" y="39819"/>
                </a:cubicBezTo>
                <a:cubicBezTo>
                  <a:pt x="830290" y="38675"/>
                  <a:pt x="873583" y="31463"/>
                  <a:pt x="895791" y="35395"/>
                </a:cubicBezTo>
                <a:cubicBezTo>
                  <a:pt x="901286" y="35446"/>
                  <a:pt x="904141" y="35065"/>
                  <a:pt x="910124" y="33920"/>
                </a:cubicBezTo>
              </a:path>
            </a:pathLst>
          </a:custGeom>
          <a:noFill/>
          <a:ln w="19050">
            <a:solidFill>
              <a:schemeClr val="bg2">
                <a:lumMod val="50000"/>
              </a:schemeClr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1218447764">
                  <a:custGeom>
                    <a:avLst/>
                    <a:gdLst>
                      <a:gd name="connsiteX0" fmla="*/ 0 w 2580640"/>
                      <a:gd name="connsiteY0" fmla="*/ 0 h 629920"/>
                      <a:gd name="connsiteX1" fmla="*/ 142240 w 2580640"/>
                      <a:gd name="connsiteY1" fmla="*/ 40640 h 629920"/>
                      <a:gd name="connsiteX2" fmla="*/ 203200 w 2580640"/>
                      <a:gd name="connsiteY2" fmla="*/ 60960 h 629920"/>
                      <a:gd name="connsiteX3" fmla="*/ 345440 w 2580640"/>
                      <a:gd name="connsiteY3" fmla="*/ 162560 h 629920"/>
                      <a:gd name="connsiteX4" fmla="*/ 426720 w 2580640"/>
                      <a:gd name="connsiteY4" fmla="*/ 203200 h 629920"/>
                      <a:gd name="connsiteX5" fmla="*/ 467360 w 2580640"/>
                      <a:gd name="connsiteY5" fmla="*/ 264160 h 629920"/>
                      <a:gd name="connsiteX6" fmla="*/ 528320 w 2580640"/>
                      <a:gd name="connsiteY6" fmla="*/ 284480 h 629920"/>
                      <a:gd name="connsiteX7" fmla="*/ 589280 w 2580640"/>
                      <a:gd name="connsiteY7" fmla="*/ 325120 h 629920"/>
                      <a:gd name="connsiteX8" fmla="*/ 650240 w 2580640"/>
                      <a:gd name="connsiteY8" fmla="*/ 345440 h 629920"/>
                      <a:gd name="connsiteX9" fmla="*/ 751840 w 2580640"/>
                      <a:gd name="connsiteY9" fmla="*/ 386080 h 629920"/>
                      <a:gd name="connsiteX10" fmla="*/ 873760 w 2580640"/>
                      <a:gd name="connsiteY10" fmla="*/ 467360 h 629920"/>
                      <a:gd name="connsiteX11" fmla="*/ 975360 w 2580640"/>
                      <a:gd name="connsiteY11" fmla="*/ 487680 h 629920"/>
                      <a:gd name="connsiteX12" fmla="*/ 1117600 w 2580640"/>
                      <a:gd name="connsiteY12" fmla="*/ 508000 h 629920"/>
                      <a:gd name="connsiteX13" fmla="*/ 1198880 w 2580640"/>
                      <a:gd name="connsiteY13" fmla="*/ 528320 h 629920"/>
                      <a:gd name="connsiteX14" fmla="*/ 1402080 w 2580640"/>
                      <a:gd name="connsiteY14" fmla="*/ 568960 h 629920"/>
                      <a:gd name="connsiteX15" fmla="*/ 1564640 w 2580640"/>
                      <a:gd name="connsiteY15" fmla="*/ 629920 h 629920"/>
                      <a:gd name="connsiteX16" fmla="*/ 2032000 w 2580640"/>
                      <a:gd name="connsiteY16" fmla="*/ 609600 h 629920"/>
                      <a:gd name="connsiteX17" fmla="*/ 2174240 w 2580640"/>
                      <a:gd name="connsiteY17" fmla="*/ 568960 h 629920"/>
                      <a:gd name="connsiteX18" fmla="*/ 2316480 w 2580640"/>
                      <a:gd name="connsiteY18" fmla="*/ 548640 h 629920"/>
                      <a:gd name="connsiteX19" fmla="*/ 2540000 w 2580640"/>
                      <a:gd name="connsiteY19" fmla="*/ 487680 h 629920"/>
                      <a:gd name="connsiteX20" fmla="*/ 2580640 w 2580640"/>
                      <a:gd name="connsiteY20" fmla="*/ 467360 h 629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580640" h="629920">
                        <a:moveTo>
                          <a:pt x="0" y="0"/>
                        </a:moveTo>
                        <a:lnTo>
                          <a:pt x="142240" y="40640"/>
                        </a:lnTo>
                        <a:cubicBezTo>
                          <a:pt x="162756" y="46795"/>
                          <a:pt x="184042" y="51381"/>
                          <a:pt x="203200" y="60960"/>
                        </a:cubicBezTo>
                        <a:cubicBezTo>
                          <a:pt x="246187" y="82454"/>
                          <a:pt x="308623" y="139549"/>
                          <a:pt x="345440" y="162560"/>
                        </a:cubicBezTo>
                        <a:cubicBezTo>
                          <a:pt x="371127" y="178614"/>
                          <a:pt x="399627" y="189653"/>
                          <a:pt x="426720" y="203200"/>
                        </a:cubicBezTo>
                        <a:cubicBezTo>
                          <a:pt x="440267" y="223520"/>
                          <a:pt x="448290" y="248904"/>
                          <a:pt x="467360" y="264160"/>
                        </a:cubicBezTo>
                        <a:cubicBezTo>
                          <a:pt x="484086" y="277540"/>
                          <a:pt x="509162" y="274901"/>
                          <a:pt x="528320" y="284480"/>
                        </a:cubicBezTo>
                        <a:cubicBezTo>
                          <a:pt x="550163" y="295402"/>
                          <a:pt x="567437" y="314198"/>
                          <a:pt x="589280" y="325120"/>
                        </a:cubicBezTo>
                        <a:cubicBezTo>
                          <a:pt x="608438" y="334699"/>
                          <a:pt x="630185" y="337919"/>
                          <a:pt x="650240" y="345440"/>
                        </a:cubicBezTo>
                        <a:cubicBezTo>
                          <a:pt x="684393" y="358247"/>
                          <a:pt x="719818" y="368614"/>
                          <a:pt x="751840" y="386080"/>
                        </a:cubicBezTo>
                        <a:cubicBezTo>
                          <a:pt x="794719" y="409469"/>
                          <a:pt x="825865" y="457781"/>
                          <a:pt x="873760" y="467360"/>
                        </a:cubicBezTo>
                        <a:cubicBezTo>
                          <a:pt x="907627" y="474133"/>
                          <a:pt x="941293" y="482002"/>
                          <a:pt x="975360" y="487680"/>
                        </a:cubicBezTo>
                        <a:cubicBezTo>
                          <a:pt x="1022603" y="495554"/>
                          <a:pt x="1070478" y="499432"/>
                          <a:pt x="1117600" y="508000"/>
                        </a:cubicBezTo>
                        <a:cubicBezTo>
                          <a:pt x="1145077" y="512996"/>
                          <a:pt x="1171573" y="522468"/>
                          <a:pt x="1198880" y="528320"/>
                        </a:cubicBezTo>
                        <a:cubicBezTo>
                          <a:pt x="1266421" y="542793"/>
                          <a:pt x="1337946" y="543306"/>
                          <a:pt x="1402080" y="568960"/>
                        </a:cubicBezTo>
                        <a:cubicBezTo>
                          <a:pt x="1523567" y="617555"/>
                          <a:pt x="1469076" y="598065"/>
                          <a:pt x="1564640" y="629920"/>
                        </a:cubicBezTo>
                        <a:cubicBezTo>
                          <a:pt x="1720427" y="623147"/>
                          <a:pt x="1876492" y="621119"/>
                          <a:pt x="2032000" y="609600"/>
                        </a:cubicBezTo>
                        <a:cubicBezTo>
                          <a:pt x="2112210" y="603659"/>
                          <a:pt x="2103544" y="583099"/>
                          <a:pt x="2174240" y="568960"/>
                        </a:cubicBezTo>
                        <a:cubicBezTo>
                          <a:pt x="2221205" y="559567"/>
                          <a:pt x="2269515" y="558033"/>
                          <a:pt x="2316480" y="548640"/>
                        </a:cubicBezTo>
                        <a:cubicBezTo>
                          <a:pt x="2354938" y="540948"/>
                          <a:pt x="2481612" y="511035"/>
                          <a:pt x="2540000" y="487680"/>
                        </a:cubicBezTo>
                        <a:cubicBezTo>
                          <a:pt x="2554062" y="482055"/>
                          <a:pt x="2567093" y="474133"/>
                          <a:pt x="2580640" y="467360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4" name="Kombinationstegning 1">
            <a:extLst>
              <a:ext uri="{FF2B5EF4-FFF2-40B4-BE49-F238E27FC236}">
                <a16:creationId xmlns:a16="http://schemas.microsoft.com/office/drawing/2014/main" id="{3297F85B-4441-8695-3C1E-6E68B5E5A1DE}"/>
              </a:ext>
            </a:extLst>
          </p:cNvPr>
          <p:cNvSpPr/>
          <p:nvPr/>
        </p:nvSpPr>
        <p:spPr>
          <a:xfrm>
            <a:off x="6453920" y="6083364"/>
            <a:ext cx="1168063" cy="1273166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endParaRPr lang="da-DK" sz="120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819BB00-C707-77D1-F137-688BDDEB572C}"/>
              </a:ext>
            </a:extLst>
          </p:cNvPr>
          <p:cNvSpPr txBox="1"/>
          <p:nvPr/>
        </p:nvSpPr>
        <p:spPr>
          <a:xfrm>
            <a:off x="6441451" y="6169760"/>
            <a:ext cx="1192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∻3 </a:t>
            </a:r>
            <a:r>
              <a:rPr lang="da-DK" sz="10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kr</a:t>
            </a:r>
            <a:r>
              <a:rPr lang="da-DK" sz="10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i gebyr, </a:t>
            </a:r>
          </a:p>
          <a:p>
            <a:r>
              <a:rPr lang="da-DK" sz="1000" dirty="0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som vi får!</a:t>
            </a:r>
            <a:endParaRPr lang="da-DK" sz="1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8" name="Picture 57" descr="A logo of a robot&#10;&#10;AI-generated content may be incorrect.">
            <a:extLst>
              <a:ext uri="{FF2B5EF4-FFF2-40B4-BE49-F238E27FC236}">
                <a16:creationId xmlns:a16="http://schemas.microsoft.com/office/drawing/2014/main" id="{C54F29BF-C8F6-76FE-8587-B1FFA3B6913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3360" r="36704" b="8940"/>
          <a:stretch>
            <a:fillRect/>
          </a:stretch>
        </p:blipFill>
        <p:spPr>
          <a:xfrm rot="457015">
            <a:off x="10230983" y="4621485"/>
            <a:ext cx="623858" cy="914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9B802282-D5DB-059A-A77D-D425267AD52B}"/>
              </a:ext>
            </a:extLst>
          </p:cNvPr>
          <p:cNvSpPr txBox="1"/>
          <p:nvPr/>
        </p:nvSpPr>
        <p:spPr>
          <a:xfrm>
            <a:off x="5879405" y="1921258"/>
            <a:ext cx="169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 err="1">
                <a:solidFill>
                  <a:schemeClr val="accent5">
                    <a:lumMod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fARS</a:t>
            </a:r>
            <a:endParaRPr lang="da-DK" sz="1400" dirty="0">
              <a:solidFill>
                <a:schemeClr val="accent5">
                  <a:lumMod val="50000"/>
                </a:schemeClr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435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CD10C-3485-75F2-B268-012CF2ED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B444BF-F559-0BC5-A6DB-B16AB3605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527479"/>
            <a:ext cx="10081847" cy="2101755"/>
          </a:xfrm>
        </p:spPr>
        <p:txBody>
          <a:bodyPr>
            <a:normAutofit fontScale="90000"/>
          </a:bodyPr>
          <a:lstStyle/>
          <a:p>
            <a:r>
              <a:rPr lang="da-DK" dirty="0">
                <a:latin typeface="Myriad Pro Light"/>
              </a:rPr>
              <a:t>Step 3: Fastholdelse, AI og forretning</a:t>
            </a:r>
            <a:br>
              <a:rPr lang="da-DK" dirty="0">
                <a:latin typeface="Myriad Pro Light"/>
              </a:rPr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42851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AE4FE-A987-276B-FD00-660E7C063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AB624-061B-DA92-478A-F242670CF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5967" y="3222070"/>
            <a:ext cx="5035928" cy="813461"/>
          </a:xfrm>
        </p:spPr>
        <p:txBody>
          <a:bodyPr/>
          <a:lstStyle/>
          <a:p>
            <a:r>
              <a:rPr lang="da-DK" sz="2000" dirty="0" err="1"/>
              <a:t>Email</a:t>
            </a:r>
            <a:r>
              <a:rPr lang="da-DK" sz="2000" dirty="0"/>
              <a:t> fra </a:t>
            </a:r>
            <a:r>
              <a:rPr lang="da-DK" sz="2000" dirty="0" err="1"/>
              <a:t>AlgoCorp</a:t>
            </a:r>
            <a:r>
              <a:rPr lang="da-DK" sz="2000" dirty="0"/>
              <a:t>: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/>
              <a:t>Der er tusind tilbud på app-store og Google </a:t>
            </a:r>
            <a:r>
              <a:rPr lang="da-DK" sz="2000" dirty="0" err="1"/>
              <a:t>play</a:t>
            </a:r>
            <a:r>
              <a:rPr lang="da-DK" sz="2000" dirty="0"/>
              <a:t>. 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/>
              <a:t>Hvis vi skal give jer penge til jeres idé, skal appen kunne udkonkurrere alle de andre apps </a:t>
            </a:r>
            <a:r>
              <a:rPr lang="da-DK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(og helst ting som arbejde, familie, søvn…) </a:t>
            </a:r>
            <a:r>
              <a:rPr lang="da-DK" sz="2000" dirty="0"/>
              <a:t>i kampen om brugernes opmærksomhed.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/>
              <a:t>Skriv jeres plan for fastholdelse, AI og forretning inden pitch-mødet.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Brugerne skal gøre mere, når de bruger appen</a:t>
            </a:r>
            <a:br>
              <a:rPr lang="da-DK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br>
              <a:rPr lang="da-DK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a-DK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Få dem tilbage, hvis de logger af</a:t>
            </a:r>
            <a:br>
              <a:rPr lang="da-DK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br>
              <a:rPr lang="da-DK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a-DK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Og den skal tjene penge!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D514290-179F-57DB-60AA-D45901F2D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140">
            <a:off x="895924" y="471338"/>
            <a:ext cx="4220289" cy="5915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screenshot of a web page&#10;&#10;AI-generated content may be incorrect.">
            <a:extLst>
              <a:ext uri="{FF2B5EF4-FFF2-40B4-BE49-F238E27FC236}">
                <a16:creationId xmlns:a16="http://schemas.microsoft.com/office/drawing/2014/main" id="{CAF93FD0-4893-4841-6A4F-89C6279EE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28319">
            <a:off x="3502852" y="2471182"/>
            <a:ext cx="2566845" cy="3741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blue and white poster with text and images&#10;&#10;AI-generated content may be incorrect.">
            <a:extLst>
              <a:ext uri="{FF2B5EF4-FFF2-40B4-BE49-F238E27FC236}">
                <a16:creationId xmlns:a16="http://schemas.microsoft.com/office/drawing/2014/main" id="{10048D40-6588-C9B3-419D-157FEF3A2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5872" y="2742057"/>
            <a:ext cx="2504958" cy="358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Kombinationskurve 14">
            <a:extLst>
              <a:ext uri="{FF2B5EF4-FFF2-40B4-BE49-F238E27FC236}">
                <a16:creationId xmlns:a16="http://schemas.microsoft.com/office/drawing/2014/main" id="{B906FFE9-CFDD-D525-D496-0DB5CFEDF782}"/>
              </a:ext>
            </a:extLst>
          </p:cNvPr>
          <p:cNvSpPr/>
          <p:nvPr/>
        </p:nvSpPr>
        <p:spPr>
          <a:xfrm rot="13693520">
            <a:off x="1512082" y="4130091"/>
            <a:ext cx="3054008" cy="1382722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6" name="Picture 15" descr="A cell phone with waves coming out of it&#10;&#10;AI-generated content may be incorrect.">
            <a:extLst>
              <a:ext uri="{FF2B5EF4-FFF2-40B4-BE49-F238E27FC236}">
                <a16:creationId xmlns:a16="http://schemas.microsoft.com/office/drawing/2014/main" id="{6D7D5123-1302-2FB5-AFCC-9D1E4F1554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21105" r="20403"/>
          <a:stretch>
            <a:fillRect/>
          </a:stretch>
        </p:blipFill>
        <p:spPr>
          <a:xfrm rot="479533">
            <a:off x="5116516" y="1114548"/>
            <a:ext cx="729108" cy="636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Afrundet rektangel 22">
            <a:extLst>
              <a:ext uri="{FF2B5EF4-FFF2-40B4-BE49-F238E27FC236}">
                <a16:creationId xmlns:a16="http://schemas.microsoft.com/office/drawing/2014/main" id="{DED6A3B1-C03C-C433-4EFC-8BB63E82F38F}"/>
              </a:ext>
            </a:extLst>
          </p:cNvPr>
          <p:cNvSpPr/>
          <p:nvPr/>
        </p:nvSpPr>
        <p:spPr>
          <a:xfrm rot="5400000">
            <a:off x="487066" y="819160"/>
            <a:ext cx="1758238" cy="256079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/>
            <a:r>
              <a:rPr lang="da-DK" sz="1600" dirty="0">
                <a:latin typeface="Myriad Pro Light" panose="020B0403030403020204" pitchFamily="34" charset="0"/>
              </a:rPr>
              <a:t>Udfyldes, og kan limes</a:t>
            </a:r>
          </a:p>
          <a:p>
            <a:pPr algn="ctr" fontAlgn="base"/>
            <a:r>
              <a:rPr lang="da-DK" sz="1600" dirty="0">
                <a:latin typeface="Myriad Pro Light" panose="020B0403030403020204" pitchFamily="34" charset="0"/>
              </a:rPr>
              <a:t> fast på jeres koncept. </a:t>
            </a:r>
          </a:p>
          <a:p>
            <a:pPr algn="ctr" fontAlgn="base"/>
            <a:endParaRPr lang="da-DK" sz="1600" dirty="0">
              <a:latin typeface="Myriad Pro Light" panose="020B0403030403020204" pitchFamily="34" charset="0"/>
            </a:endParaRPr>
          </a:p>
          <a:p>
            <a:pPr algn="ctr" fontAlgn="base"/>
            <a:r>
              <a:rPr lang="da-DK" sz="1600" dirty="0">
                <a:latin typeface="Myriad Pro Light" panose="020B0403030403020204" pitchFamily="34" charset="0"/>
              </a:rPr>
              <a:t>Brug tricks og </a:t>
            </a:r>
          </a:p>
          <a:p>
            <a:pPr algn="ctr" fontAlgn="base"/>
            <a:r>
              <a:rPr lang="da-DK" sz="1600" dirty="0">
                <a:latin typeface="Myriad Pro Light" panose="020B0403030403020204" pitchFamily="34" charset="0"/>
              </a:rPr>
              <a:t>idéer fra arkene.</a:t>
            </a:r>
          </a:p>
        </p:txBody>
      </p:sp>
    </p:spTree>
    <p:extLst>
      <p:ext uri="{BB962C8B-B14F-4D97-AF65-F5344CB8AC3E}">
        <p14:creationId xmlns:p14="http://schemas.microsoft.com/office/powerpoint/2010/main" val="368351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5A10E-A3B8-560C-E02F-FA055779A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2CF40F-3EF7-6123-A0CA-9636A74C5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527479"/>
            <a:ext cx="10081847" cy="2101755"/>
          </a:xfrm>
        </p:spPr>
        <p:txBody>
          <a:bodyPr>
            <a:normAutofit/>
          </a:bodyPr>
          <a:lstStyle/>
          <a:p>
            <a:r>
              <a:rPr lang="da-DK" dirty="0">
                <a:latin typeface="Myriad Pro Light"/>
              </a:rPr>
              <a:t>Step 4: Pitch for investorerne!</a:t>
            </a:r>
            <a:br>
              <a:rPr lang="da-DK" dirty="0">
                <a:latin typeface="Myriad Pro Light"/>
              </a:rPr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89651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1C46EB3-BF41-3F72-806B-1F16FAAEC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420" y="2885626"/>
            <a:ext cx="4301320" cy="4287146"/>
          </a:xfrm>
        </p:spPr>
        <p:txBody>
          <a:bodyPr/>
          <a:lstStyle/>
          <a:p>
            <a:r>
              <a:rPr lang="da-DK" dirty="0"/>
              <a:t>2-3 min. pr. gruppe</a:t>
            </a:r>
          </a:p>
          <a:p>
            <a:r>
              <a:rPr lang="da-DK" dirty="0"/>
              <a:t>Hvad er idéen? Hvad gør appen?</a:t>
            </a:r>
          </a:p>
          <a:p>
            <a:r>
              <a:rPr lang="da-DK" b="1" dirty="0"/>
              <a:t>Hvordan designer i styringen af brugerne?</a:t>
            </a:r>
          </a:p>
          <a:p>
            <a:r>
              <a:rPr lang="da-DK" dirty="0"/>
              <a:t>Kan appen tjene penge?</a:t>
            </a:r>
          </a:p>
        </p:txBody>
      </p:sp>
      <p:pic>
        <p:nvPicPr>
          <p:cNvPr id="10" name="Pladsholder til billede 9" descr="Et billede, der indeholder person, Ansigt, tøj, indendørs&#10;&#10;AI-genereret indhold kan være ukorrekt.">
            <a:extLst>
              <a:ext uri="{FF2B5EF4-FFF2-40B4-BE49-F238E27FC236}">
                <a16:creationId xmlns:a16="http://schemas.microsoft.com/office/drawing/2014/main" id="{45E09A39-BE88-4C54-5A40-929FD99595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998" r="30882"/>
          <a:stretch>
            <a:fillRect/>
          </a:stretch>
        </p:blipFill>
        <p:spPr>
          <a:xfrm>
            <a:off x="6109648" y="0"/>
            <a:ext cx="6082352" cy="6858000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F689002-DD36-E369-5D70-40F1A8166B06}"/>
              </a:ext>
            </a:extLst>
          </p:cNvPr>
          <p:cNvSpPr txBox="1">
            <a:spLocks/>
          </p:cNvSpPr>
          <p:nvPr/>
        </p:nvSpPr>
        <p:spPr>
          <a:xfrm rot="21407910">
            <a:off x="419552" y="548308"/>
            <a:ext cx="8349108" cy="233803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kern="1200">
                <a:solidFill>
                  <a:schemeClr val="tx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da-DK" sz="6000" dirty="0">
                <a:solidFill>
                  <a:schemeClr val="bg1"/>
                </a:solidFill>
                <a:latin typeface="Myriad Pro Light"/>
              </a:rPr>
              <a:t>Pitch jeres apps </a:t>
            </a:r>
          </a:p>
          <a:p>
            <a:r>
              <a:rPr lang="da-DK" sz="6000" dirty="0">
                <a:solidFill>
                  <a:schemeClr val="bg1"/>
                </a:solidFill>
                <a:latin typeface="Myriad Pro Light"/>
              </a:rPr>
              <a:t>ved tavlen</a:t>
            </a:r>
            <a:endParaRPr lang="da-DK" sz="3600" dirty="0">
              <a:solidFill>
                <a:schemeClr val="bg1"/>
              </a:solidFill>
            </a:endParaRPr>
          </a:p>
        </p:txBody>
      </p:sp>
      <p:sp>
        <p:nvSpPr>
          <p:cNvPr id="8" name="Afrundet rektangel 22">
            <a:extLst>
              <a:ext uri="{FF2B5EF4-FFF2-40B4-BE49-F238E27FC236}">
                <a16:creationId xmlns:a16="http://schemas.microsoft.com/office/drawing/2014/main" id="{BAA2A23E-1C4B-868B-D5DD-F2402E48A3A6}"/>
              </a:ext>
            </a:extLst>
          </p:cNvPr>
          <p:cNvSpPr/>
          <p:nvPr/>
        </p:nvSpPr>
        <p:spPr>
          <a:xfrm rot="5400000">
            <a:off x="5345138" y="4388900"/>
            <a:ext cx="1969006" cy="2400522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 flip="none" rotWithShape="1">
            <a:gsLst>
              <a:gs pos="100000">
                <a:schemeClr val="dk1">
                  <a:lumMod val="67000"/>
                </a:schemeClr>
              </a:gs>
              <a:gs pos="85000">
                <a:schemeClr val="dk1">
                  <a:lumMod val="97000"/>
                  <a:lumOff val="3000"/>
                </a:schemeClr>
              </a:gs>
              <a:gs pos="4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/>
            <a:r>
              <a:rPr lang="da-DK" sz="1600" dirty="0">
                <a:latin typeface="Myriad Pro Light" panose="020B0403030403020204" pitchFamily="34" charset="0"/>
              </a:rPr>
              <a:t>Resten af klassen må </a:t>
            </a:r>
          </a:p>
          <a:p>
            <a:pPr algn="ctr" fontAlgn="base"/>
            <a:r>
              <a:rPr lang="da-DK" sz="1600" dirty="0">
                <a:latin typeface="Myriad Pro Light" panose="020B0403030403020204" pitchFamily="34" charset="0"/>
              </a:rPr>
              <a:t>spille investorerne, og hjælpe med at stille spørgsmål</a:t>
            </a:r>
          </a:p>
        </p:txBody>
      </p:sp>
    </p:spTree>
    <p:extLst>
      <p:ext uri="{BB962C8B-B14F-4D97-AF65-F5344CB8AC3E}">
        <p14:creationId xmlns:p14="http://schemas.microsoft.com/office/powerpoint/2010/main" val="19919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billede 7" descr="Et billede, der indeholder tekst, skærmbillede, grafisk design, Grafik&#10;&#10;AI-genereret indhold kan være ukorrekt.">
            <a:extLst>
              <a:ext uri="{FF2B5EF4-FFF2-40B4-BE49-F238E27FC236}">
                <a16:creationId xmlns:a16="http://schemas.microsoft.com/office/drawing/2014/main" id="{C2C190E8-8331-39AD-4A8C-AD40E246AF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17" t="5560" r="2689" b="17340"/>
          <a:stretch>
            <a:fillRect/>
          </a:stretch>
        </p:blipFill>
        <p:spPr>
          <a:xfrm>
            <a:off x="6109648" y="0"/>
            <a:ext cx="6082352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CE532BA-2E43-26E4-A318-F89B18F4E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777834"/>
            <a:ext cx="4301319" cy="801583"/>
          </a:xfrm>
        </p:spPr>
        <p:txBody>
          <a:bodyPr/>
          <a:lstStyle/>
          <a:p>
            <a:r>
              <a:rPr lang="da-DK" dirty="0"/>
              <a:t>Elevens bog til næste gang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BF3CFEF-ADB2-C356-D920-E70867856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285999"/>
            <a:ext cx="4301320" cy="4021015"/>
          </a:xfrm>
        </p:spPr>
        <p:txBody>
          <a:bodyPr/>
          <a:lstStyle/>
          <a:p>
            <a:r>
              <a:rPr lang="da-DK" dirty="0"/>
              <a:t>Er det altid os der styrer?!</a:t>
            </a:r>
          </a:p>
          <a:p>
            <a:endParaRPr lang="da-DK" dirty="0"/>
          </a:p>
          <a:p>
            <a:r>
              <a:rPr lang="da-DK" dirty="0"/>
              <a:t>Meningen er, at </a:t>
            </a:r>
            <a:r>
              <a:rPr lang="da-DK" dirty="0">
                <a:solidFill>
                  <a:schemeClr val="accent4"/>
                </a:solidFill>
              </a:rPr>
              <a:t>de voksne </a:t>
            </a:r>
            <a:r>
              <a:rPr lang="da-DK" dirty="0"/>
              <a:t>også skal lære noget!</a:t>
            </a:r>
          </a:p>
          <a:p>
            <a:r>
              <a:rPr lang="da-DK" dirty="0"/>
              <a:t>Hvad </a:t>
            </a:r>
            <a:r>
              <a:rPr lang="da-DK" dirty="0">
                <a:solidFill>
                  <a:schemeClr val="accent4"/>
                </a:solidFill>
              </a:rPr>
              <a:t>vil I gerne fortælle </a:t>
            </a:r>
            <a:r>
              <a:rPr lang="da-DK" dirty="0"/>
              <a:t>til jeres forældre?</a:t>
            </a:r>
          </a:p>
        </p:txBody>
      </p:sp>
      <p:pic>
        <p:nvPicPr>
          <p:cNvPr id="2" name="Picture 1" descr="A white sheet of paper with black text&#10;&#10;AI-generated content may be incorrect.">
            <a:extLst>
              <a:ext uri="{FF2B5EF4-FFF2-40B4-BE49-F238E27FC236}">
                <a16:creationId xmlns:a16="http://schemas.microsoft.com/office/drawing/2014/main" id="{7298CBC4-89F3-C1BE-69B2-1C0DBBDCF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67016">
            <a:off x="8275175" y="207315"/>
            <a:ext cx="3630926" cy="5235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0906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S: Neutralt tema">
  <a:themeElements>
    <a:clrScheme name="OS(NOBE-projektet)">
      <a:dk1>
        <a:srgbClr val="2F284E"/>
      </a:dk1>
      <a:lt1>
        <a:srgbClr val="FFFFFF"/>
      </a:lt1>
      <a:dk2>
        <a:srgbClr val="2F284E"/>
      </a:dk2>
      <a:lt2>
        <a:srgbClr val="E8E8E8"/>
      </a:lt2>
      <a:accent1>
        <a:srgbClr val="70B966"/>
      </a:accent1>
      <a:accent2>
        <a:srgbClr val="FCBD13"/>
      </a:accent2>
      <a:accent3>
        <a:srgbClr val="EA581B"/>
      </a:accent3>
      <a:accent4>
        <a:srgbClr val="E72070"/>
      </a:accent4>
      <a:accent5>
        <a:srgbClr val="4089C9"/>
      </a:accent5>
      <a:accent6>
        <a:srgbClr val="2F284E"/>
      </a:accent6>
      <a:hlink>
        <a:srgbClr val="EA581B"/>
      </a:hlink>
      <a:folHlink>
        <a:srgbClr val="4F3C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S: Kort over OS">
  <a:themeElements>
    <a:clrScheme name="OS(NOBE-projektet)">
      <a:dk1>
        <a:srgbClr val="2F284E"/>
      </a:dk1>
      <a:lt1>
        <a:srgbClr val="FFFFFF"/>
      </a:lt1>
      <a:dk2>
        <a:srgbClr val="2F284E"/>
      </a:dk2>
      <a:lt2>
        <a:srgbClr val="E8E8E8"/>
      </a:lt2>
      <a:accent1>
        <a:srgbClr val="70B966"/>
      </a:accent1>
      <a:accent2>
        <a:srgbClr val="FCBD13"/>
      </a:accent2>
      <a:accent3>
        <a:srgbClr val="EA581B"/>
      </a:accent3>
      <a:accent4>
        <a:srgbClr val="E72070"/>
      </a:accent4>
      <a:accent5>
        <a:srgbClr val="4089C9"/>
      </a:accent5>
      <a:accent6>
        <a:srgbClr val="2F284E"/>
      </a:accent6>
      <a:hlink>
        <a:srgbClr val="EA581B"/>
      </a:hlink>
      <a:folHlink>
        <a:srgbClr val="4F3C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S: Kunstige normer">
  <a:themeElements>
    <a:clrScheme name="OS(NOBE-projektet)">
      <a:dk1>
        <a:srgbClr val="2F284E"/>
      </a:dk1>
      <a:lt1>
        <a:srgbClr val="FFFFFF"/>
      </a:lt1>
      <a:dk2>
        <a:srgbClr val="2F284E"/>
      </a:dk2>
      <a:lt2>
        <a:srgbClr val="E8E8E8"/>
      </a:lt2>
      <a:accent1>
        <a:srgbClr val="70B966"/>
      </a:accent1>
      <a:accent2>
        <a:srgbClr val="FCBD13"/>
      </a:accent2>
      <a:accent3>
        <a:srgbClr val="EA581B"/>
      </a:accent3>
      <a:accent4>
        <a:srgbClr val="E72070"/>
      </a:accent4>
      <a:accent5>
        <a:srgbClr val="4089C9"/>
      </a:accent5>
      <a:accent6>
        <a:srgbClr val="2F284E"/>
      </a:accent6>
      <a:hlink>
        <a:srgbClr val="EA581B"/>
      </a:hlink>
      <a:folHlink>
        <a:srgbClr val="4F3C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S: Er det OS, der styrer?">
  <a:themeElements>
    <a:clrScheme name="OS(NOBE-projektet)">
      <a:dk1>
        <a:srgbClr val="2F284E"/>
      </a:dk1>
      <a:lt1>
        <a:srgbClr val="FFFFFF"/>
      </a:lt1>
      <a:dk2>
        <a:srgbClr val="2F284E"/>
      </a:dk2>
      <a:lt2>
        <a:srgbClr val="E8E8E8"/>
      </a:lt2>
      <a:accent1>
        <a:srgbClr val="70B966"/>
      </a:accent1>
      <a:accent2>
        <a:srgbClr val="FCBD13"/>
      </a:accent2>
      <a:accent3>
        <a:srgbClr val="EA581B"/>
      </a:accent3>
      <a:accent4>
        <a:srgbClr val="E72070"/>
      </a:accent4>
      <a:accent5>
        <a:srgbClr val="4089C9"/>
      </a:accent5>
      <a:accent6>
        <a:srgbClr val="2F284E"/>
      </a:accent6>
      <a:hlink>
        <a:srgbClr val="EA581B"/>
      </a:hlink>
      <a:folHlink>
        <a:srgbClr val="4F3C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OS: Er det OS, der styrer?">
  <a:themeElements>
    <a:clrScheme name="OS(NOBE-projektet)">
      <a:dk1>
        <a:srgbClr val="2F284E"/>
      </a:dk1>
      <a:lt1>
        <a:srgbClr val="FFFFFF"/>
      </a:lt1>
      <a:dk2>
        <a:srgbClr val="2F284E"/>
      </a:dk2>
      <a:lt2>
        <a:srgbClr val="E8E8E8"/>
      </a:lt2>
      <a:accent1>
        <a:srgbClr val="70B966"/>
      </a:accent1>
      <a:accent2>
        <a:srgbClr val="FCBD13"/>
      </a:accent2>
      <a:accent3>
        <a:srgbClr val="EA581B"/>
      </a:accent3>
      <a:accent4>
        <a:srgbClr val="E72070"/>
      </a:accent4>
      <a:accent5>
        <a:srgbClr val="4089C9"/>
      </a:accent5>
      <a:accent6>
        <a:srgbClr val="2F284E"/>
      </a:accent6>
      <a:hlink>
        <a:srgbClr val="EA581B"/>
      </a:hlink>
      <a:folHlink>
        <a:srgbClr val="4F3C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ee177d-ccfa-4ce9-83b9-fb442bea2581" xsi:nil="true"/>
    <lcf76f155ced4ddcb4097134ff3c332f xmlns="fda86ba9-9b97-4451-ae17-6e85a5aa202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CEBE3E1F87681459462A360FC215735" ma:contentTypeVersion="14" ma:contentTypeDescription="Opret et nyt dokument." ma:contentTypeScope="" ma:versionID="d5e7994f06deadde59705970fb4b1f59">
  <xsd:schema xmlns:xsd="http://www.w3.org/2001/XMLSchema" xmlns:xs="http://www.w3.org/2001/XMLSchema" xmlns:p="http://schemas.microsoft.com/office/2006/metadata/properties" xmlns:ns2="fda86ba9-9b97-4451-ae17-6e85a5aa2026" xmlns:ns3="45ee177d-ccfa-4ce9-83b9-fb442bea2581" targetNamespace="http://schemas.microsoft.com/office/2006/metadata/properties" ma:root="true" ma:fieldsID="ea8e09f9024041e963b666b6d7387abb" ns2:_="" ns3:_="">
    <xsd:import namespace="fda86ba9-9b97-4451-ae17-6e85a5aa2026"/>
    <xsd:import namespace="45ee177d-ccfa-4ce9-83b9-fb442bea25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a86ba9-9b97-4451-ae17-6e85a5aa20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5cd08861-88c0-49b2-8510-903f698cfa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e177d-ccfa-4ce9-83b9-fb442bea258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ef1bffc-27aa-4d21-89a3-7e9c0462a504}" ma:internalName="TaxCatchAll" ma:showField="CatchAllData" ma:web="45ee177d-ccfa-4ce9-83b9-fb442bea25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DCEE04-F921-43D5-8AE4-F7F2977E82D6}">
  <ds:schemaRefs>
    <ds:schemaRef ds:uri="http://purl.org/dc/elements/1.1/"/>
    <ds:schemaRef ds:uri="http://purl.org/dc/dcmitype/"/>
    <ds:schemaRef ds:uri="45ee177d-ccfa-4ce9-83b9-fb442bea2581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fda86ba9-9b97-4451-ae17-6e85a5aa2026"/>
  </ds:schemaRefs>
</ds:datastoreItem>
</file>

<file path=customXml/itemProps2.xml><?xml version="1.0" encoding="utf-8"?>
<ds:datastoreItem xmlns:ds="http://schemas.openxmlformats.org/officeDocument/2006/customXml" ds:itemID="{32882CE1-EFBA-4651-862D-7C3BA9983CF2}">
  <ds:schemaRefs>
    <ds:schemaRef ds:uri="45ee177d-ccfa-4ce9-83b9-fb442bea2581"/>
    <ds:schemaRef ds:uri="fda86ba9-9b97-4451-ae17-6e85a5aa202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1B5BFBC-D306-4D6E-B1D2-7738B499B3D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1fd1d36-fecb-47ca-b7d7-d0df0370a198}" enabled="0" method="" siteId="{61fd1d36-fecb-47ca-b7d7-d0df0370a19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723</Words>
  <Application>Microsoft Macintosh PowerPoint</Application>
  <PresentationFormat>Widescreen</PresentationFormat>
  <Paragraphs>98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Aptos</vt:lpstr>
      <vt:lpstr>Arial</vt:lpstr>
      <vt:lpstr>Cavolini</vt:lpstr>
      <vt:lpstr>Myriad Pro</vt:lpstr>
      <vt:lpstr>Myriad Pro Light</vt:lpstr>
      <vt:lpstr>OS: Neutralt tema</vt:lpstr>
      <vt:lpstr>OS: Kort over OS</vt:lpstr>
      <vt:lpstr>OS: Kunstige normer</vt:lpstr>
      <vt:lpstr>OS: Er det OS, der styrer?</vt:lpstr>
      <vt:lpstr>1_OS: Er det OS, der styrer?</vt:lpstr>
      <vt:lpstr>Er det os, der styrer?</vt:lpstr>
      <vt:lpstr>Hvem styrer os i butikken?</vt:lpstr>
      <vt:lpstr>I skal starte et lille app-firma.  I får brug for penge.   Heldigvis vil investorer fra det store firma AlgoCorp gerne mødes med jer, så i kan pitche jeres ide.   3 minutter pr. gruppe til sidst  </vt:lpstr>
      <vt:lpstr>Step 1: Check jeres egne apps  </vt:lpstr>
      <vt:lpstr> Sid i gruppen. Tag et ark hver.  Læs de to designtricks – kan du genkende dem fra nogen apps, spil eller websider du bruger?  Kan I komme i tanke om nogen apps, der bruger mange tricks fra jeres ark?       Virker det?   </vt:lpstr>
      <vt:lpstr>Step 2: Find på jeres million-idé! </vt:lpstr>
      <vt:lpstr>PowerPoint Presentation</vt:lpstr>
      <vt:lpstr>PowerPoint Presentation</vt:lpstr>
      <vt:lpstr>Step 3: Fastholdelse, AI og forretning </vt:lpstr>
      <vt:lpstr>Email fra AlgoCorp:  Der er tusind tilbud på app-store og Google play.   Hvis vi skal give jer penge til jeres idé, skal appen kunne udkonkurrere alle de andre apps (og helst ting som arbejde, familie, søvn…) i kampen om brugernes opmærksomhed.  Skriv jeres plan for fastholdelse, AI og forretning inden pitch-mødet.  Brugerne skal gøre mere, når de bruger appen  Få dem tilbage, hvis de logger af  Og den skal tjene penge!</vt:lpstr>
      <vt:lpstr>Step 4: Pitch for investorerne! </vt:lpstr>
      <vt:lpstr>PowerPoint Presentation</vt:lpstr>
      <vt:lpstr>Elevens bog til næste gang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Richard M R Johannessen</dc:creator>
  <cp:lastModifiedBy>Andreas Lieberoth</cp:lastModifiedBy>
  <cp:revision>2</cp:revision>
  <dcterms:created xsi:type="dcterms:W3CDTF">2025-07-10T12:14:03Z</dcterms:created>
  <dcterms:modified xsi:type="dcterms:W3CDTF">2025-10-08T09:15:23Z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0x010100DCEBE3E1F87681459462A360FC215735</vt:lpwstr>
  </property>
  <property fmtid="{D5CDD505-2E9C-101B-9397-08002B2CF9AE}" pid="3" name="MediaServiceImageTags">
    <vt:lpwstr/>
  </property>
</Properties>
</file>