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6" r:id="rId5"/>
    <p:sldMasterId id="2147483690" r:id="rId6"/>
    <p:sldMasterId id="2147483704" r:id="rId7"/>
    <p:sldMasterId id="2147483718" r:id="rId8"/>
  </p:sldMasterIdLst>
  <p:notesMasterIdLst>
    <p:notesMasterId r:id="rId36"/>
  </p:notesMasterIdLst>
  <p:sldIdLst>
    <p:sldId id="266" r:id="rId9"/>
    <p:sldId id="295" r:id="rId10"/>
    <p:sldId id="290" r:id="rId11"/>
    <p:sldId id="272" r:id="rId12"/>
    <p:sldId id="275" r:id="rId13"/>
    <p:sldId id="276" r:id="rId14"/>
    <p:sldId id="277" r:id="rId15"/>
    <p:sldId id="278" r:id="rId16"/>
    <p:sldId id="280" r:id="rId17"/>
    <p:sldId id="281" r:id="rId18"/>
    <p:sldId id="282" r:id="rId19"/>
    <p:sldId id="283" r:id="rId20"/>
    <p:sldId id="285" r:id="rId21"/>
    <p:sldId id="296" r:id="rId22"/>
    <p:sldId id="300" r:id="rId23"/>
    <p:sldId id="289" r:id="rId24"/>
    <p:sldId id="269" r:id="rId25"/>
    <p:sldId id="297" r:id="rId26"/>
    <p:sldId id="287" r:id="rId27"/>
    <p:sldId id="298" r:id="rId28"/>
    <p:sldId id="291" r:id="rId29"/>
    <p:sldId id="299" r:id="rId30"/>
    <p:sldId id="292" r:id="rId31"/>
    <p:sldId id="302" r:id="rId32"/>
    <p:sldId id="303" r:id="rId33"/>
    <p:sldId id="293" r:id="rId34"/>
    <p:sldId id="294" r:id="rId3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8663FF-6509-D825-C666-72C95B58B524}" v="65" dt="2025-10-06T11:24:09.869"/>
    <p1510:client id="{E0F98C44-B209-504F-9AF1-DC16D894E344}" v="179" dt="2025-10-06T14:49:55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89"/>
  </p:normalViewPr>
  <p:slideViewPr>
    <p:cSldViewPr snapToGrid="0">
      <p:cViewPr varScale="1">
        <p:scale>
          <a:sx n="85" d="100"/>
          <a:sy n="85" d="100"/>
        </p:scale>
        <p:origin x="192" y="7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Richard M R Johannessen" userId="982fa918-b6b8-4cd3-94e1-3f382e5e6360" providerId="ADAL" clId="{6B8E3677-D676-57F4-BA1F-4980982D2470}"/>
    <pc:docChg chg="undo custSel addSld delSld modSld modMainMaster">
      <pc:chgData name="Christian Richard M R Johannessen" userId="982fa918-b6b8-4cd3-94e1-3f382e5e6360" providerId="ADAL" clId="{6B8E3677-D676-57F4-BA1F-4980982D2470}" dt="2025-10-02T08:12:46.747" v="258" actId="2696"/>
      <pc:docMkLst>
        <pc:docMk/>
      </pc:docMkLst>
      <pc:sldChg chg="addSp delSp modSp new mod setBg modAnim">
        <pc:chgData name="Christian Richard M R Johannessen" userId="982fa918-b6b8-4cd3-94e1-3f382e5e6360" providerId="ADAL" clId="{6B8E3677-D676-57F4-BA1F-4980982D2470}" dt="2025-10-02T08:12:36.542" v="257" actId="20577"/>
        <pc:sldMkLst>
          <pc:docMk/>
          <pc:sldMk cId="2088525829" sldId="300"/>
        </pc:sldMkLst>
        <pc:spChg chg="add mod">
          <ac:chgData name="Christian Richard M R Johannessen" userId="982fa918-b6b8-4cd3-94e1-3f382e5e6360" providerId="ADAL" clId="{6B8E3677-D676-57F4-BA1F-4980982D2470}" dt="2025-10-02T08:06:28.949" v="99" actId="1076"/>
          <ac:spMkLst>
            <pc:docMk/>
            <pc:sldMk cId="2088525829" sldId="300"/>
            <ac:spMk id="4" creationId="{80DE8B19-8A07-A159-89C5-E9286E0FD36B}"/>
          </ac:spMkLst>
        </pc:spChg>
        <pc:spChg chg="add mod">
          <ac:chgData name="Christian Richard M R Johannessen" userId="982fa918-b6b8-4cd3-94e1-3f382e5e6360" providerId="ADAL" clId="{6B8E3677-D676-57F4-BA1F-4980982D2470}" dt="2025-10-02T08:06:28.949" v="99" actId="1076"/>
          <ac:spMkLst>
            <pc:docMk/>
            <pc:sldMk cId="2088525829" sldId="300"/>
            <ac:spMk id="8" creationId="{C6787BDF-AF1D-B586-8A15-050E677386B0}"/>
          </ac:spMkLst>
        </pc:spChg>
        <pc:spChg chg="add mod">
          <ac:chgData name="Christian Richard M R Johannessen" userId="982fa918-b6b8-4cd3-94e1-3f382e5e6360" providerId="ADAL" clId="{6B8E3677-D676-57F4-BA1F-4980982D2470}" dt="2025-10-02T08:06:28.949" v="99" actId="1076"/>
          <ac:spMkLst>
            <pc:docMk/>
            <pc:sldMk cId="2088525829" sldId="300"/>
            <ac:spMk id="10" creationId="{D1FA7C3C-EC22-8B07-2D7F-57AC48EFABD1}"/>
          </ac:spMkLst>
        </pc:spChg>
        <pc:spChg chg="add mod">
          <ac:chgData name="Christian Richard M R Johannessen" userId="982fa918-b6b8-4cd3-94e1-3f382e5e6360" providerId="ADAL" clId="{6B8E3677-D676-57F4-BA1F-4980982D2470}" dt="2025-10-02T08:06:28.949" v="99" actId="1076"/>
          <ac:spMkLst>
            <pc:docMk/>
            <pc:sldMk cId="2088525829" sldId="300"/>
            <ac:spMk id="16" creationId="{F3B25FDD-FB7C-CD56-C2B5-41D698882A07}"/>
          </ac:spMkLst>
        </pc:spChg>
        <pc:spChg chg="add mod">
          <ac:chgData name="Christian Richard M R Johannessen" userId="982fa918-b6b8-4cd3-94e1-3f382e5e6360" providerId="ADAL" clId="{6B8E3677-D676-57F4-BA1F-4980982D2470}" dt="2025-10-02T08:12:18.935" v="237" actId="1038"/>
          <ac:spMkLst>
            <pc:docMk/>
            <pc:sldMk cId="2088525829" sldId="300"/>
            <ac:spMk id="17" creationId="{57D18CCE-F6DF-EB3A-A894-24FE2316FB73}"/>
          </ac:spMkLst>
        </pc:spChg>
        <pc:spChg chg="add mod">
          <ac:chgData name="Christian Richard M R Johannessen" userId="982fa918-b6b8-4cd3-94e1-3f382e5e6360" providerId="ADAL" clId="{6B8E3677-D676-57F4-BA1F-4980982D2470}" dt="2025-10-02T08:06:28.949" v="99" actId="1076"/>
          <ac:spMkLst>
            <pc:docMk/>
            <pc:sldMk cId="2088525829" sldId="300"/>
            <ac:spMk id="18" creationId="{4CBD1674-6443-3B91-97E2-1AC7FDCF035E}"/>
          </ac:spMkLst>
        </pc:spChg>
        <pc:spChg chg="add mod">
          <ac:chgData name="Christian Richard M R Johannessen" userId="982fa918-b6b8-4cd3-94e1-3f382e5e6360" providerId="ADAL" clId="{6B8E3677-D676-57F4-BA1F-4980982D2470}" dt="2025-10-02T08:06:02.011" v="96" actId="27636"/>
          <ac:spMkLst>
            <pc:docMk/>
            <pc:sldMk cId="2088525829" sldId="300"/>
            <ac:spMk id="19" creationId="{044AD65D-46AD-A32A-078D-53F3CC8B0770}"/>
          </ac:spMkLst>
        </pc:spChg>
        <pc:spChg chg="add mod">
          <ac:chgData name="Christian Richard M R Johannessen" userId="982fa918-b6b8-4cd3-94e1-3f382e5e6360" providerId="ADAL" clId="{6B8E3677-D676-57F4-BA1F-4980982D2470}" dt="2025-10-02T08:10:05.781" v="173" actId="14100"/>
          <ac:spMkLst>
            <pc:docMk/>
            <pc:sldMk cId="2088525829" sldId="300"/>
            <ac:spMk id="24" creationId="{2AB5921C-D30B-814E-DB54-736A98A3ABD6}"/>
          </ac:spMkLst>
        </pc:spChg>
        <pc:spChg chg="add mod">
          <ac:chgData name="Christian Richard M R Johannessen" userId="982fa918-b6b8-4cd3-94e1-3f382e5e6360" providerId="ADAL" clId="{6B8E3677-D676-57F4-BA1F-4980982D2470}" dt="2025-10-02T08:10:50.220" v="181" actId="1076"/>
          <ac:spMkLst>
            <pc:docMk/>
            <pc:sldMk cId="2088525829" sldId="300"/>
            <ac:spMk id="26" creationId="{BC21B143-452D-C229-4F44-51585491CFB8}"/>
          </ac:spMkLst>
        </pc:spChg>
        <pc:spChg chg="add mod">
          <ac:chgData name="Christian Richard M R Johannessen" userId="982fa918-b6b8-4cd3-94e1-3f382e5e6360" providerId="ADAL" clId="{6B8E3677-D676-57F4-BA1F-4980982D2470}" dt="2025-10-02T08:11:48.381" v="228" actId="1036"/>
          <ac:spMkLst>
            <pc:docMk/>
            <pc:sldMk cId="2088525829" sldId="300"/>
            <ac:spMk id="27" creationId="{D289EDFA-8B14-0C6F-2085-430F326943E1}"/>
          </ac:spMkLst>
        </pc:spChg>
        <pc:spChg chg="add mod">
          <ac:chgData name="Christian Richard M R Johannessen" userId="982fa918-b6b8-4cd3-94e1-3f382e5e6360" providerId="ADAL" clId="{6B8E3677-D676-57F4-BA1F-4980982D2470}" dt="2025-10-02T08:12:01.607" v="236" actId="20577"/>
          <ac:spMkLst>
            <pc:docMk/>
            <pc:sldMk cId="2088525829" sldId="300"/>
            <ac:spMk id="28" creationId="{AAECE161-DF57-9C73-BF8C-9E59401F6636}"/>
          </ac:spMkLst>
        </pc:spChg>
        <pc:spChg chg="add mod">
          <ac:chgData name="Christian Richard M R Johannessen" userId="982fa918-b6b8-4cd3-94e1-3f382e5e6360" providerId="ADAL" clId="{6B8E3677-D676-57F4-BA1F-4980982D2470}" dt="2025-10-02T08:12:36.542" v="257" actId="20577"/>
          <ac:spMkLst>
            <pc:docMk/>
            <pc:sldMk cId="2088525829" sldId="300"/>
            <ac:spMk id="29" creationId="{BED8FFC1-AC4D-A15B-4575-662993286495}"/>
          </ac:spMkLst>
        </pc:spChg>
        <pc:cxnChg chg="add mod">
          <ac:chgData name="Christian Richard M R Johannessen" userId="982fa918-b6b8-4cd3-94e1-3f382e5e6360" providerId="ADAL" clId="{6B8E3677-D676-57F4-BA1F-4980982D2470}" dt="2025-10-02T08:06:28.949" v="99" actId="1076"/>
          <ac:cxnSpMkLst>
            <pc:docMk/>
            <pc:sldMk cId="2088525829" sldId="300"/>
            <ac:cxnSpMk id="5" creationId="{9A282EE4-D3ED-C183-7C55-097BE5019D5E}"/>
          </ac:cxnSpMkLst>
        </pc:cxnChg>
        <pc:cxnChg chg="add mod">
          <ac:chgData name="Christian Richard M R Johannessen" userId="982fa918-b6b8-4cd3-94e1-3f382e5e6360" providerId="ADAL" clId="{6B8E3677-D676-57F4-BA1F-4980982D2470}" dt="2025-10-02T08:06:28.949" v="99" actId="1076"/>
          <ac:cxnSpMkLst>
            <pc:docMk/>
            <pc:sldMk cId="2088525829" sldId="300"/>
            <ac:cxnSpMk id="7" creationId="{6D73C909-6AEA-7CBE-0698-3D171B9E4D02}"/>
          </ac:cxnSpMkLst>
        </pc:cxnChg>
      </pc:sldChg>
      <pc:sldMasterChg chg="modSldLayout">
        <pc:chgData name="Christian Richard M R Johannessen" userId="982fa918-b6b8-4cd3-94e1-3f382e5e6360" providerId="ADAL" clId="{6B8E3677-D676-57F4-BA1F-4980982D2470}" dt="2025-10-02T08:01:10.533" v="3" actId="21"/>
        <pc:sldMasterMkLst>
          <pc:docMk/>
          <pc:sldMasterMk cId="318425769" sldId="2147483660"/>
        </pc:sldMasterMkLst>
        <pc:sldLayoutChg chg="addSp delSp modSp mod">
          <pc:chgData name="Christian Richard M R Johannessen" userId="982fa918-b6b8-4cd3-94e1-3f382e5e6360" providerId="ADAL" clId="{6B8E3677-D676-57F4-BA1F-4980982D2470}" dt="2025-10-02T08:01:10.533" v="3" actId="21"/>
          <pc:sldLayoutMkLst>
            <pc:docMk/>
            <pc:sldMasterMk cId="318425769" sldId="2147483660"/>
            <pc:sldLayoutMk cId="1646558932" sldId="2147483675"/>
          </pc:sldLayoutMkLst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4" creationId="{C171D683-6C00-9AF9-A59E-712101795A91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5" creationId="{EBA1B1B1-1530-91C7-AD87-154D43D65393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6" creationId="{CCA402B4-5562-F146-AEB7-2312F687CD74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7" creationId="{44F7D2D5-75C8-C25F-4A6B-EA39D6EADB93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9" creationId="{50F416DD-3736-01A8-56F1-D9D8EE426025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10" creationId="{76BC1C97-C5D1-BE05-124B-76C5EC6182D5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11" creationId="{58CDFCE8-EAAF-5F5E-5450-16602128D7F2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25" creationId="{C41656B3-30D4-1B48-3832-A42F1E4BE231}"/>
            </ac:spMkLst>
          </pc:spChg>
          <pc:spChg chg="add del">
            <ac:chgData name="Christian Richard M R Johannessen" userId="982fa918-b6b8-4cd3-94e1-3f382e5e6360" providerId="ADAL" clId="{6B8E3677-D676-57F4-BA1F-4980982D2470}" dt="2025-10-02T08:01:10.533" v="3" actId="21"/>
            <ac:spMkLst>
              <pc:docMk/>
              <pc:sldMasterMk cId="318425769" sldId="2147483660"/>
              <pc:sldLayoutMk cId="1646558932" sldId="2147483675"/>
              <ac:spMk id="58" creationId="{E380DC27-65F7-F340-3492-EFC40D25980A}"/>
            </ac:spMkLst>
          </pc:spChg>
          <pc:cxnChg chg="add del mod">
            <ac:chgData name="Christian Richard M R Johannessen" userId="982fa918-b6b8-4cd3-94e1-3f382e5e6360" providerId="ADAL" clId="{6B8E3677-D676-57F4-BA1F-4980982D2470}" dt="2025-10-02T08:01:10.533" v="3" actId="21"/>
            <ac:cxnSpMkLst>
              <pc:docMk/>
              <pc:sldMasterMk cId="318425769" sldId="2147483660"/>
              <pc:sldLayoutMk cId="1646558932" sldId="2147483675"/>
              <ac:cxnSpMk id="68" creationId="{5BFF70E1-4518-5FA9-30C0-CD0765F2FF40}"/>
            </ac:cxnSpMkLst>
          </pc:cxnChg>
        </pc:sldLayoutChg>
      </pc:sldMasterChg>
    </pc:docChg>
  </pc:docChgLst>
  <pc:docChgLst>
    <pc:chgData name="Christian Richard M R Johannessen" userId="S::cmoj_ucl.dk#ext#@aarhusuniversitet.onmicrosoft.com::4618d5f3-9805-4839-a84c-7f45fae6fc55" providerId="AD" clId="Web-{688586E3-1949-4660-5DB1-92CC9DDA45D9}"/>
    <pc:docChg chg="modSld">
      <pc:chgData name="Christian Richard M R Johannessen" userId="S::cmoj_ucl.dk#ext#@aarhusuniversitet.onmicrosoft.com::4618d5f3-9805-4839-a84c-7f45fae6fc55" providerId="AD" clId="Web-{688586E3-1949-4660-5DB1-92CC9DDA45D9}" dt="2025-10-02T08:17:52.789" v="3"/>
      <pc:docMkLst>
        <pc:docMk/>
      </pc:docMkLst>
      <pc:sldChg chg="delSp modSp">
        <pc:chgData name="Christian Richard M R Johannessen" userId="S::cmoj_ucl.dk#ext#@aarhusuniversitet.onmicrosoft.com::4618d5f3-9805-4839-a84c-7f45fae6fc55" providerId="AD" clId="Web-{688586E3-1949-4660-5DB1-92CC9DDA45D9}" dt="2025-10-02T08:17:52.789" v="3"/>
        <pc:sldMkLst>
          <pc:docMk/>
          <pc:sldMk cId="2088525829" sldId="300"/>
        </pc:sldMkLst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4" creationId="{80DE8B19-8A07-A159-89C5-E9286E0FD36B}"/>
          </ac:spMkLst>
        </pc:spChg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8" creationId="{C6787BDF-AF1D-B586-8A15-050E677386B0}"/>
          </ac:spMkLst>
        </pc:spChg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10" creationId="{D1FA7C3C-EC22-8B07-2D7F-57AC48EFABD1}"/>
          </ac:spMkLst>
        </pc:spChg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16" creationId="{F3B25FDD-FB7C-CD56-C2B5-41D698882A07}"/>
          </ac:spMkLst>
        </pc:spChg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17" creationId="{57D18CCE-F6DF-EB3A-A894-24FE2316FB73}"/>
          </ac:spMkLst>
        </pc:spChg>
        <pc:spChg chg="topLvl">
          <ac:chgData name="Christian Richard M R Johannessen" userId="S::cmoj_ucl.dk#ext#@aarhusuniversitet.onmicrosoft.com::4618d5f3-9805-4839-a84c-7f45fae6fc55" providerId="AD" clId="Web-{688586E3-1949-4660-5DB1-92CC9DDA45D9}" dt="2025-10-02T08:17:27.179" v="0"/>
          <ac:spMkLst>
            <pc:docMk/>
            <pc:sldMk cId="2088525829" sldId="300"/>
            <ac:spMk id="18" creationId="{4CBD1674-6443-3B91-97E2-1AC7FDCF035E}"/>
          </ac:spMkLst>
        </pc:spChg>
        <pc:cxnChg chg="mod topLvl">
          <ac:chgData name="Christian Richard M R Johannessen" userId="S::cmoj_ucl.dk#ext#@aarhusuniversitet.onmicrosoft.com::4618d5f3-9805-4839-a84c-7f45fae6fc55" providerId="AD" clId="Web-{688586E3-1949-4660-5DB1-92CC9DDA45D9}" dt="2025-10-02T08:17:42.023" v="2"/>
          <ac:cxnSpMkLst>
            <pc:docMk/>
            <pc:sldMk cId="2088525829" sldId="300"/>
            <ac:cxnSpMk id="5" creationId="{9A282EE4-D3ED-C183-7C55-097BE5019D5E}"/>
          </ac:cxnSpMkLst>
        </pc:cxnChg>
        <pc:cxnChg chg="mod topLvl">
          <ac:chgData name="Christian Richard M R Johannessen" userId="S::cmoj_ucl.dk#ext#@aarhusuniversitet.onmicrosoft.com::4618d5f3-9805-4839-a84c-7f45fae6fc55" providerId="AD" clId="Web-{688586E3-1949-4660-5DB1-92CC9DDA45D9}" dt="2025-10-02T08:17:52.789" v="3"/>
          <ac:cxnSpMkLst>
            <pc:docMk/>
            <pc:sldMk cId="2088525829" sldId="300"/>
            <ac:cxnSpMk id="7" creationId="{6D73C909-6AEA-7CBE-0698-3D171B9E4D02}"/>
          </ac:cxnSpMkLst>
        </pc:cxnChg>
      </pc:sldChg>
    </pc:docChg>
  </pc:docChgLst>
  <pc:docChgLst>
    <pc:chgData name="Andreas Lieberoth" userId="S::au314306@uni.au.dk::eac10c82-a16f-414e-a313-37c127cb8cf3" providerId="AD" clId="Web-{AA8663FF-6509-D825-C666-72C95B58B524}"/>
    <pc:docChg chg="modSld">
      <pc:chgData name="Andreas Lieberoth" userId="S::au314306@uni.au.dk::eac10c82-a16f-414e-a313-37c127cb8cf3" providerId="AD" clId="Web-{AA8663FF-6509-D825-C666-72C95B58B524}" dt="2025-10-06T11:24:09.869" v="55" actId="1076"/>
      <pc:docMkLst>
        <pc:docMk/>
      </pc:docMkLst>
      <pc:sldChg chg="modSp">
        <pc:chgData name="Andreas Lieberoth" userId="S::au314306@uni.au.dk::eac10c82-a16f-414e-a313-37c127cb8cf3" providerId="AD" clId="Web-{AA8663FF-6509-D825-C666-72C95B58B524}" dt="2025-10-06T11:24:09.869" v="55" actId="1076"/>
        <pc:sldMkLst>
          <pc:docMk/>
          <pc:sldMk cId="2088525829" sldId="300"/>
        </pc:sldMkLst>
        <pc:spChg chg="mod">
          <ac:chgData name="Andreas Lieberoth" userId="S::au314306@uni.au.dk::eac10c82-a16f-414e-a313-37c127cb8cf3" providerId="AD" clId="Web-{AA8663FF-6509-D825-C666-72C95B58B524}" dt="2025-10-06T11:15:49.756" v="51" actId="20577"/>
          <ac:spMkLst>
            <pc:docMk/>
            <pc:sldMk cId="2088525829" sldId="300"/>
            <ac:spMk id="19" creationId="{044AD65D-46AD-A32A-078D-53F3CC8B0770}"/>
          </ac:spMkLst>
        </pc:spChg>
        <pc:spChg chg="mod">
          <ac:chgData name="Andreas Lieberoth" userId="S::au314306@uni.au.dk::eac10c82-a16f-414e-a313-37c127cb8cf3" providerId="AD" clId="Web-{AA8663FF-6509-D825-C666-72C95B58B524}" dt="2025-10-06T11:24:09.869" v="55" actId="1076"/>
          <ac:spMkLst>
            <pc:docMk/>
            <pc:sldMk cId="2088525829" sldId="300"/>
            <ac:spMk id="26" creationId="{BC21B143-452D-C229-4F44-51585491CFB8}"/>
          </ac:spMkLst>
        </pc:spChg>
        <pc:spChg chg="mod">
          <ac:chgData name="Andreas Lieberoth" userId="S::au314306@uni.au.dk::eac10c82-a16f-414e-a313-37c127cb8cf3" providerId="AD" clId="Web-{AA8663FF-6509-D825-C666-72C95B58B524}" dt="2025-10-06T11:14:34.318" v="22" actId="20577"/>
          <ac:spMkLst>
            <pc:docMk/>
            <pc:sldMk cId="2088525829" sldId="300"/>
            <ac:spMk id="27" creationId="{D289EDFA-8B14-0C6F-2085-430F326943E1}"/>
          </ac:spMkLst>
        </pc:spChg>
        <pc:spChg chg="mod">
          <ac:chgData name="Andreas Lieberoth" userId="S::au314306@uni.au.dk::eac10c82-a16f-414e-a313-37c127cb8cf3" providerId="AD" clId="Web-{AA8663FF-6509-D825-C666-72C95B58B524}" dt="2025-10-06T11:14:44.333" v="28" actId="20577"/>
          <ac:spMkLst>
            <pc:docMk/>
            <pc:sldMk cId="2088525829" sldId="300"/>
            <ac:spMk id="28" creationId="{AAECE161-DF57-9C73-BF8C-9E59401F6636}"/>
          </ac:spMkLst>
        </pc:spChg>
      </pc:sldChg>
    </pc:docChg>
  </pc:docChgLst>
  <pc:docChgLst>
    <pc:chgData name="Andreas Lieberoth" userId="eac10c82-a16f-414e-a313-37c127cb8cf3" providerId="ADAL" clId="{30B7CC42-2876-573A-BC75-78443668BB3D}"/>
    <pc:docChg chg="undo custSel addSld delSld modSld">
      <pc:chgData name="Andreas Lieberoth" userId="eac10c82-a16f-414e-a313-37c127cb8cf3" providerId="ADAL" clId="{30B7CC42-2876-573A-BC75-78443668BB3D}" dt="2025-10-06T14:51:57.407" v="1603" actId="1076"/>
      <pc:docMkLst>
        <pc:docMk/>
      </pc:docMkLst>
      <pc:sldChg chg="modSp mod">
        <pc:chgData name="Andreas Lieberoth" userId="eac10c82-a16f-414e-a313-37c127cb8cf3" providerId="ADAL" clId="{30B7CC42-2876-573A-BC75-78443668BB3D}" dt="2025-10-06T14:01:45.518" v="143" actId="20577"/>
        <pc:sldMkLst>
          <pc:docMk/>
          <pc:sldMk cId="2906524123" sldId="269"/>
        </pc:sldMkLst>
        <pc:spChg chg="mod">
          <ac:chgData name="Andreas Lieberoth" userId="eac10c82-a16f-414e-a313-37c127cb8cf3" providerId="ADAL" clId="{30B7CC42-2876-573A-BC75-78443668BB3D}" dt="2025-10-06T14:01:45.518" v="143" actId="20577"/>
          <ac:spMkLst>
            <pc:docMk/>
            <pc:sldMk cId="2906524123" sldId="269"/>
            <ac:spMk id="4" creationId="{0D0B47F1-BEC4-2169-CE55-DB2131B4480A}"/>
          </ac:spMkLst>
        </pc:spChg>
      </pc:sldChg>
      <pc:sldChg chg="del">
        <pc:chgData name="Andreas Lieberoth" userId="eac10c82-a16f-414e-a313-37c127cb8cf3" providerId="ADAL" clId="{30B7CC42-2876-573A-BC75-78443668BB3D}" dt="2025-10-06T13:56:04.749" v="9" actId="2696"/>
        <pc:sldMkLst>
          <pc:docMk/>
          <pc:sldMk cId="2864575035" sldId="270"/>
        </pc:sldMkLst>
      </pc:sldChg>
      <pc:sldChg chg="del">
        <pc:chgData name="Andreas Lieberoth" userId="eac10c82-a16f-414e-a313-37c127cb8cf3" providerId="ADAL" clId="{30B7CC42-2876-573A-BC75-78443668BB3D}" dt="2025-10-06T13:56:44.187" v="19" actId="2696"/>
        <pc:sldMkLst>
          <pc:docMk/>
          <pc:sldMk cId="2668689349" sldId="271"/>
        </pc:sldMkLst>
      </pc:sldChg>
      <pc:sldChg chg="modSp">
        <pc:chgData name="Andreas Lieberoth" userId="eac10c82-a16f-414e-a313-37c127cb8cf3" providerId="ADAL" clId="{30B7CC42-2876-573A-BC75-78443668BB3D}" dt="2025-10-06T13:48:48.839" v="8" actId="20577"/>
        <pc:sldMkLst>
          <pc:docMk/>
          <pc:sldMk cId="938479745" sldId="276"/>
        </pc:sldMkLst>
        <pc:spChg chg="mod">
          <ac:chgData name="Andreas Lieberoth" userId="eac10c82-a16f-414e-a313-37c127cb8cf3" providerId="ADAL" clId="{30B7CC42-2876-573A-BC75-78443668BB3D}" dt="2025-10-06T13:48:48.839" v="8" actId="20577"/>
          <ac:spMkLst>
            <pc:docMk/>
            <pc:sldMk cId="938479745" sldId="276"/>
            <ac:spMk id="11" creationId="{2E0C0ACD-86BE-FCB7-3AE2-F4870650AB25}"/>
          </ac:spMkLst>
        </pc:spChg>
        <pc:picChg chg="mod">
          <ac:chgData name="Andreas Lieberoth" userId="eac10c82-a16f-414e-a313-37c127cb8cf3" providerId="ADAL" clId="{30B7CC42-2876-573A-BC75-78443668BB3D}" dt="2025-10-06T13:35:54.388" v="6" actId="27636"/>
          <ac:picMkLst>
            <pc:docMk/>
            <pc:sldMk cId="938479745" sldId="276"/>
            <ac:picMk id="8196" creationId="{8D161008-1FD4-846F-5CA5-7304533ECC66}"/>
          </ac:picMkLst>
        </pc:picChg>
      </pc:sldChg>
      <pc:sldChg chg="modSp mod">
        <pc:chgData name="Andreas Lieberoth" userId="eac10c82-a16f-414e-a313-37c127cb8cf3" providerId="ADAL" clId="{30B7CC42-2876-573A-BC75-78443668BB3D}" dt="2025-10-06T13:57:58.041" v="33" actId="1076"/>
        <pc:sldMkLst>
          <pc:docMk/>
          <pc:sldMk cId="618349371" sldId="277"/>
        </pc:sldMkLst>
        <pc:spChg chg="mod">
          <ac:chgData name="Andreas Lieberoth" userId="eac10c82-a16f-414e-a313-37c127cb8cf3" providerId="ADAL" clId="{30B7CC42-2876-573A-BC75-78443668BB3D}" dt="2025-10-06T13:57:58.041" v="33" actId="1076"/>
          <ac:spMkLst>
            <pc:docMk/>
            <pc:sldMk cId="618349371" sldId="277"/>
            <ac:spMk id="10" creationId="{3C0EF822-0702-85D7-2321-C1200CB6969A}"/>
          </ac:spMkLst>
        </pc:spChg>
      </pc:sldChg>
      <pc:sldChg chg="modSp mod">
        <pc:chgData name="Andreas Lieberoth" userId="eac10c82-a16f-414e-a313-37c127cb8cf3" providerId="ADAL" clId="{30B7CC42-2876-573A-BC75-78443668BB3D}" dt="2025-10-06T14:00:05.909" v="123" actId="1076"/>
        <pc:sldMkLst>
          <pc:docMk/>
          <pc:sldMk cId="2260985913" sldId="287"/>
        </pc:sldMkLst>
        <pc:spChg chg="mod">
          <ac:chgData name="Andreas Lieberoth" userId="eac10c82-a16f-414e-a313-37c127cb8cf3" providerId="ADAL" clId="{30B7CC42-2876-573A-BC75-78443668BB3D}" dt="2025-10-06T13:59:56.867" v="122" actId="20577"/>
          <ac:spMkLst>
            <pc:docMk/>
            <pc:sldMk cId="2260985913" sldId="287"/>
            <ac:spMk id="3" creationId="{6C95E552-C1A7-F6C9-935B-D3C2864FF630}"/>
          </ac:spMkLst>
        </pc:spChg>
        <pc:spChg chg="mod">
          <ac:chgData name="Andreas Lieberoth" userId="eac10c82-a16f-414e-a313-37c127cb8cf3" providerId="ADAL" clId="{30B7CC42-2876-573A-BC75-78443668BB3D}" dt="2025-10-06T14:00:05.909" v="123" actId="1076"/>
          <ac:spMkLst>
            <pc:docMk/>
            <pc:sldMk cId="2260985913" sldId="287"/>
            <ac:spMk id="19" creationId="{6FBF9745-7653-B215-4336-A47B3C7AA8D9}"/>
          </ac:spMkLst>
        </pc:spChg>
      </pc:sldChg>
      <pc:sldChg chg="modSp mod">
        <pc:chgData name="Andreas Lieberoth" userId="eac10c82-a16f-414e-a313-37c127cb8cf3" providerId="ADAL" clId="{30B7CC42-2876-573A-BC75-78443668BB3D}" dt="2025-10-06T13:56:50.819" v="28" actId="20577"/>
        <pc:sldMkLst>
          <pc:docMk/>
          <pc:sldMk cId="76871541" sldId="290"/>
        </pc:sldMkLst>
        <pc:spChg chg="mod">
          <ac:chgData name="Andreas Lieberoth" userId="eac10c82-a16f-414e-a313-37c127cb8cf3" providerId="ADAL" clId="{30B7CC42-2876-573A-BC75-78443668BB3D}" dt="2025-10-06T13:56:50.819" v="28" actId="20577"/>
          <ac:spMkLst>
            <pc:docMk/>
            <pc:sldMk cId="76871541" sldId="290"/>
            <ac:spMk id="2" creationId="{5A4A91CB-0454-D16B-B1D0-0CD2AF8C9859}"/>
          </ac:spMkLst>
        </pc:spChg>
      </pc:sldChg>
      <pc:sldChg chg="modSp mod">
        <pc:chgData name="Andreas Lieberoth" userId="eac10c82-a16f-414e-a313-37c127cb8cf3" providerId="ADAL" clId="{30B7CC42-2876-573A-BC75-78443668BB3D}" dt="2025-10-06T14:00:29.520" v="142" actId="20577"/>
        <pc:sldMkLst>
          <pc:docMk/>
          <pc:sldMk cId="3472788943" sldId="291"/>
        </pc:sldMkLst>
        <pc:spChg chg="mod">
          <ac:chgData name="Andreas Lieberoth" userId="eac10c82-a16f-414e-a313-37c127cb8cf3" providerId="ADAL" clId="{30B7CC42-2876-573A-BC75-78443668BB3D}" dt="2025-10-06T14:00:29.520" v="142" actId="20577"/>
          <ac:spMkLst>
            <pc:docMk/>
            <pc:sldMk cId="3472788943" sldId="291"/>
            <ac:spMk id="3" creationId="{A878F592-1440-777B-9A92-7EDF24BBB90D}"/>
          </ac:spMkLst>
        </pc:spChg>
      </pc:sldChg>
      <pc:sldChg chg="addSp modSp mod modAnim">
        <pc:chgData name="Andreas Lieberoth" userId="eac10c82-a16f-414e-a313-37c127cb8cf3" providerId="ADAL" clId="{30B7CC42-2876-573A-BC75-78443668BB3D}" dt="2025-10-06T14:16:44.383" v="423" actId="20577"/>
        <pc:sldMkLst>
          <pc:docMk/>
          <pc:sldMk cId="1898578775" sldId="292"/>
        </pc:sldMkLst>
        <pc:spChg chg="mod">
          <ac:chgData name="Andreas Lieberoth" userId="eac10c82-a16f-414e-a313-37c127cb8cf3" providerId="ADAL" clId="{30B7CC42-2876-573A-BC75-78443668BB3D}" dt="2025-10-06T14:16:37.030" v="416" actId="20577"/>
          <ac:spMkLst>
            <pc:docMk/>
            <pc:sldMk cId="1898578775" sldId="292"/>
            <ac:spMk id="2" creationId="{115791A2-A1A2-4739-FC27-B39CF3BF3326}"/>
          </ac:spMkLst>
        </pc:spChg>
        <pc:spChg chg="add mod">
          <ac:chgData name="Andreas Lieberoth" userId="eac10c82-a16f-414e-a313-37c127cb8cf3" providerId="ADAL" clId="{30B7CC42-2876-573A-BC75-78443668BB3D}" dt="2025-10-06T14:02:42.763" v="144"/>
          <ac:spMkLst>
            <pc:docMk/>
            <pc:sldMk cId="1898578775" sldId="292"/>
            <ac:spMk id="3" creationId="{B6253C5B-1B7E-99B1-9EEA-3A2892ACE7A0}"/>
          </ac:spMkLst>
        </pc:spChg>
        <pc:spChg chg="mod">
          <ac:chgData name="Andreas Lieberoth" userId="eac10c82-a16f-414e-a313-37c127cb8cf3" providerId="ADAL" clId="{30B7CC42-2876-573A-BC75-78443668BB3D}" dt="2025-10-06T14:16:44.383" v="423" actId="20577"/>
          <ac:spMkLst>
            <pc:docMk/>
            <pc:sldMk cId="1898578775" sldId="292"/>
            <ac:spMk id="10" creationId="{590F40FC-8F64-A157-3B2B-6592EFF58E3C}"/>
          </ac:spMkLst>
        </pc:spChg>
        <pc:spChg chg="mod">
          <ac:chgData name="Andreas Lieberoth" userId="eac10c82-a16f-414e-a313-37c127cb8cf3" providerId="ADAL" clId="{30B7CC42-2876-573A-BC75-78443668BB3D}" dt="2025-10-06T14:02:57.529" v="152" actId="1076"/>
          <ac:spMkLst>
            <pc:docMk/>
            <pc:sldMk cId="1898578775" sldId="292"/>
            <ac:spMk id="36" creationId="{831C5341-8664-C691-C55B-47EC2C8BB57E}"/>
          </ac:spMkLst>
        </pc:spChg>
        <pc:spChg chg="mod">
          <ac:chgData name="Andreas Lieberoth" userId="eac10c82-a16f-414e-a313-37c127cb8cf3" providerId="ADAL" clId="{30B7CC42-2876-573A-BC75-78443668BB3D}" dt="2025-10-06T14:03:04.345" v="154" actId="14100"/>
          <ac:spMkLst>
            <pc:docMk/>
            <pc:sldMk cId="1898578775" sldId="292"/>
            <ac:spMk id="50" creationId="{96978988-019C-5849-B651-DFBBC8BBE033}"/>
          </ac:spMkLst>
        </pc:spChg>
        <pc:picChg chg="mod">
          <ac:chgData name="Andreas Lieberoth" userId="eac10c82-a16f-414e-a313-37c127cb8cf3" providerId="ADAL" clId="{30B7CC42-2876-573A-BC75-78443668BB3D}" dt="2025-10-06T14:02:49.236" v="148" actId="1076"/>
          <ac:picMkLst>
            <pc:docMk/>
            <pc:sldMk cId="1898578775" sldId="292"/>
            <ac:picMk id="32" creationId="{8D125A48-7048-33C0-4C4C-1F6C4F1FA7FE}"/>
          </ac:picMkLst>
        </pc:picChg>
      </pc:sldChg>
      <pc:sldChg chg="modSp mod">
        <pc:chgData name="Andreas Lieberoth" userId="eac10c82-a16f-414e-a313-37c127cb8cf3" providerId="ADAL" clId="{30B7CC42-2876-573A-BC75-78443668BB3D}" dt="2025-10-06T14:49:10.213" v="1498" actId="20577"/>
        <pc:sldMkLst>
          <pc:docMk/>
          <pc:sldMk cId="1975372818" sldId="293"/>
        </pc:sldMkLst>
        <pc:spChg chg="mod">
          <ac:chgData name="Andreas Lieberoth" userId="eac10c82-a16f-414e-a313-37c127cb8cf3" providerId="ADAL" clId="{30B7CC42-2876-573A-BC75-78443668BB3D}" dt="2025-10-06T14:48:43.264" v="1493" actId="1076"/>
          <ac:spMkLst>
            <pc:docMk/>
            <pc:sldMk cId="1975372818" sldId="293"/>
            <ac:spMk id="3" creationId="{48B08B77-B84F-ED63-45CF-E3FC19FA9DBC}"/>
          </ac:spMkLst>
        </pc:spChg>
        <pc:spChg chg="mod">
          <ac:chgData name="Andreas Lieberoth" userId="eac10c82-a16f-414e-a313-37c127cb8cf3" providerId="ADAL" clId="{30B7CC42-2876-573A-BC75-78443668BB3D}" dt="2025-10-06T14:49:10.213" v="1498" actId="20577"/>
          <ac:spMkLst>
            <pc:docMk/>
            <pc:sldMk cId="1975372818" sldId="293"/>
            <ac:spMk id="4" creationId="{0D0B47F1-BEC4-2169-CE55-DB2131B4480A}"/>
          </ac:spMkLst>
        </pc:spChg>
      </pc:sldChg>
      <pc:sldChg chg="addSp modSp mod">
        <pc:chgData name="Andreas Lieberoth" userId="eac10c82-a16f-414e-a313-37c127cb8cf3" providerId="ADAL" clId="{30B7CC42-2876-573A-BC75-78443668BB3D}" dt="2025-10-06T14:51:57.407" v="1603" actId="1076"/>
        <pc:sldMkLst>
          <pc:docMk/>
          <pc:sldMk cId="4090906936" sldId="294"/>
        </pc:sldMkLst>
        <pc:spChg chg="mod">
          <ac:chgData name="Andreas Lieberoth" userId="eac10c82-a16f-414e-a313-37c127cb8cf3" providerId="ADAL" clId="{30B7CC42-2876-573A-BC75-78443668BB3D}" dt="2025-10-06T14:51:17.415" v="1591" actId="27636"/>
          <ac:spMkLst>
            <pc:docMk/>
            <pc:sldMk cId="4090906936" sldId="294"/>
            <ac:spMk id="4" creationId="{DBF3CFEF-ADB2-C356-D920-E7086785651C}"/>
          </ac:spMkLst>
        </pc:spChg>
        <pc:picChg chg="add mod">
          <ac:chgData name="Andreas Lieberoth" userId="eac10c82-a16f-414e-a313-37c127cb8cf3" providerId="ADAL" clId="{30B7CC42-2876-573A-BC75-78443668BB3D}" dt="2025-10-06T14:51:57.407" v="1603" actId="1076"/>
          <ac:picMkLst>
            <pc:docMk/>
            <pc:sldMk cId="4090906936" sldId="294"/>
            <ac:picMk id="5" creationId="{231FCAB3-28E7-7720-7F8A-C5184C3AD993}"/>
          </ac:picMkLst>
        </pc:picChg>
      </pc:sldChg>
      <pc:sldChg chg="modSp add del mod setBg">
        <pc:chgData name="Andreas Lieberoth" userId="eac10c82-a16f-414e-a313-37c127cb8cf3" providerId="ADAL" clId="{30B7CC42-2876-573A-BC75-78443668BB3D}" dt="2025-10-06T14:30:20.875" v="1351" actId="2696"/>
        <pc:sldMkLst>
          <pc:docMk/>
          <pc:sldMk cId="1771611606" sldId="295"/>
        </pc:sldMkLst>
        <pc:spChg chg="mod">
          <ac:chgData name="Andreas Lieberoth" userId="eac10c82-a16f-414e-a313-37c127cb8cf3" providerId="ADAL" clId="{30B7CC42-2876-573A-BC75-78443668BB3D}" dt="2025-10-06T14:30:17.660" v="1350" actId="207"/>
          <ac:spMkLst>
            <pc:docMk/>
            <pc:sldMk cId="1771611606" sldId="295"/>
            <ac:spMk id="3" creationId="{ECCB39EA-F176-316E-A5C0-988DEDF581B6}"/>
          </ac:spMkLst>
        </pc:spChg>
      </pc:sldChg>
      <pc:sldChg chg="add del">
        <pc:chgData name="Andreas Lieberoth" userId="eac10c82-a16f-414e-a313-37c127cb8cf3" providerId="ADAL" clId="{30B7CC42-2876-573A-BC75-78443668BB3D}" dt="2025-10-06T14:30:33.083" v="1353"/>
        <pc:sldMkLst>
          <pc:docMk/>
          <pc:sldMk cId="2556533902" sldId="295"/>
        </pc:sldMkLst>
      </pc:sldChg>
      <pc:sldChg chg="add">
        <pc:chgData name="Andreas Lieberoth" userId="eac10c82-a16f-414e-a313-37c127cb8cf3" providerId="ADAL" clId="{30B7CC42-2876-573A-BC75-78443668BB3D}" dt="2025-10-06T14:30:33.121" v="1354"/>
        <pc:sldMkLst>
          <pc:docMk/>
          <pc:sldMk cId="2647242949" sldId="295"/>
        </pc:sldMkLst>
      </pc:sldChg>
      <pc:sldChg chg="del">
        <pc:chgData name="Andreas Lieberoth" userId="eac10c82-a16f-414e-a313-37c127cb8cf3" providerId="ADAL" clId="{30B7CC42-2876-573A-BC75-78443668BB3D}" dt="2025-10-06T13:56:17.764" v="10" actId="2696"/>
        <pc:sldMkLst>
          <pc:docMk/>
          <pc:sldMk cId="3997638128" sldId="295"/>
        </pc:sldMkLst>
      </pc:sldChg>
      <pc:sldChg chg="delSp add del mod">
        <pc:chgData name="Andreas Lieberoth" userId="eac10c82-a16f-414e-a313-37c127cb8cf3" providerId="ADAL" clId="{30B7CC42-2876-573A-BC75-78443668BB3D}" dt="2025-10-06T14:48:58.221" v="1494" actId="2696"/>
        <pc:sldMkLst>
          <pc:docMk/>
          <pc:sldMk cId="2442123142" sldId="301"/>
        </pc:sldMkLst>
        <pc:spChg chg="del">
          <ac:chgData name="Andreas Lieberoth" userId="eac10c82-a16f-414e-a313-37c127cb8cf3" providerId="ADAL" clId="{30B7CC42-2876-573A-BC75-78443668BB3D}" dt="2025-10-06T14:04:28.001" v="156" actId="478"/>
          <ac:spMkLst>
            <pc:docMk/>
            <pc:sldMk cId="2442123142" sldId="301"/>
            <ac:spMk id="37" creationId="{41A2C4EE-0A8E-BFD2-1A62-916F0C688B52}"/>
          </ac:spMkLst>
        </pc:spChg>
        <pc:cxnChg chg="del">
          <ac:chgData name="Andreas Lieberoth" userId="eac10c82-a16f-414e-a313-37c127cb8cf3" providerId="ADAL" clId="{30B7CC42-2876-573A-BC75-78443668BB3D}" dt="2025-10-06T14:04:29.632" v="157" actId="478"/>
          <ac:cxnSpMkLst>
            <pc:docMk/>
            <pc:sldMk cId="2442123142" sldId="301"/>
            <ac:cxnSpMk id="6" creationId="{A9D832CA-6485-D415-24F6-C469FE67B3D1}"/>
          </ac:cxnSpMkLst>
        </pc:cxnChg>
        <pc:cxnChg chg="del">
          <ac:chgData name="Andreas Lieberoth" userId="eac10c82-a16f-414e-a313-37c127cb8cf3" providerId="ADAL" clId="{30B7CC42-2876-573A-BC75-78443668BB3D}" dt="2025-10-06T14:04:31.322" v="159" actId="478"/>
          <ac:cxnSpMkLst>
            <pc:docMk/>
            <pc:sldMk cId="2442123142" sldId="301"/>
            <ac:cxnSpMk id="7" creationId="{E70CC6A8-BC1C-59B1-80DB-B0FAD5FD8688}"/>
          </ac:cxnSpMkLst>
        </pc:cxnChg>
        <pc:cxnChg chg="del">
          <ac:chgData name="Andreas Lieberoth" userId="eac10c82-a16f-414e-a313-37c127cb8cf3" providerId="ADAL" clId="{30B7CC42-2876-573A-BC75-78443668BB3D}" dt="2025-10-06T14:04:30.496" v="158" actId="478"/>
          <ac:cxnSpMkLst>
            <pc:docMk/>
            <pc:sldMk cId="2442123142" sldId="301"/>
            <ac:cxnSpMk id="14" creationId="{92DC781D-A386-C6E2-E8F8-518D3B813E8A}"/>
          </ac:cxnSpMkLst>
        </pc:cxnChg>
      </pc:sldChg>
      <pc:sldChg chg="add del setBg">
        <pc:chgData name="Andreas Lieberoth" userId="eac10c82-a16f-414e-a313-37c127cb8cf3" providerId="ADAL" clId="{30B7CC42-2876-573A-BC75-78443668BB3D}" dt="2025-10-06T14:04:43.836" v="161"/>
        <pc:sldMkLst>
          <pc:docMk/>
          <pc:sldMk cId="995439208" sldId="302"/>
        </pc:sldMkLst>
      </pc:sldChg>
      <pc:sldChg chg="addSp delSp modSp add mod delAnim modAnim">
        <pc:chgData name="Andreas Lieberoth" userId="eac10c82-a16f-414e-a313-37c127cb8cf3" providerId="ADAL" clId="{30B7CC42-2876-573A-BC75-78443668BB3D}" dt="2025-10-06T14:29:35.690" v="1349" actId="688"/>
        <pc:sldMkLst>
          <pc:docMk/>
          <pc:sldMk cId="1571086509" sldId="302"/>
        </pc:sldMkLst>
        <pc:spChg chg="mod">
          <ac:chgData name="Andreas Lieberoth" userId="eac10c82-a16f-414e-a313-37c127cb8cf3" providerId="ADAL" clId="{30B7CC42-2876-573A-BC75-78443668BB3D}" dt="2025-10-06T14:16:33.537" v="415" actId="20577"/>
          <ac:spMkLst>
            <pc:docMk/>
            <pc:sldMk cId="1571086509" sldId="302"/>
            <ac:spMk id="2" creationId="{25174C55-6117-0A0E-0E4C-07CB1F623363}"/>
          </ac:spMkLst>
        </pc:spChg>
        <pc:spChg chg="add del mod">
          <ac:chgData name="Andreas Lieberoth" userId="eac10c82-a16f-414e-a313-37c127cb8cf3" providerId="ADAL" clId="{30B7CC42-2876-573A-BC75-78443668BB3D}" dt="2025-10-06T14:05:34.163" v="171" actId="478"/>
          <ac:spMkLst>
            <pc:docMk/>
            <pc:sldMk cId="1571086509" sldId="302"/>
            <ac:spMk id="5" creationId="{E297BA25-C8BA-7A03-98D4-B870F92A4B46}"/>
          </ac:spMkLst>
        </pc:spChg>
        <pc:spChg chg="add mod">
          <ac:chgData name="Andreas Lieberoth" userId="eac10c82-a16f-414e-a313-37c127cb8cf3" providerId="ADAL" clId="{30B7CC42-2876-573A-BC75-78443668BB3D}" dt="2025-10-06T14:06:55.533" v="198" actId="1037"/>
          <ac:spMkLst>
            <pc:docMk/>
            <pc:sldMk cId="1571086509" sldId="302"/>
            <ac:spMk id="7" creationId="{005000DB-C4A5-D44F-77AA-B4DFD2DCBEC8}"/>
          </ac:spMkLst>
        </pc:spChg>
        <pc:spChg chg="mod">
          <ac:chgData name="Andreas Lieberoth" userId="eac10c82-a16f-414e-a313-37c127cb8cf3" providerId="ADAL" clId="{30B7CC42-2876-573A-BC75-78443668BB3D}" dt="2025-10-06T14:28:09.507" v="1325" actId="20577"/>
          <ac:spMkLst>
            <pc:docMk/>
            <pc:sldMk cId="1571086509" sldId="302"/>
            <ac:spMk id="8" creationId="{BDE5373D-946F-BF89-6533-4F18608B1C56}"/>
          </ac:spMkLst>
        </pc:spChg>
        <pc:spChg chg="add mod">
          <ac:chgData name="Andreas Lieberoth" userId="eac10c82-a16f-414e-a313-37c127cb8cf3" providerId="ADAL" clId="{30B7CC42-2876-573A-BC75-78443668BB3D}" dt="2025-10-06T14:06:16.334" v="183" actId="1076"/>
          <ac:spMkLst>
            <pc:docMk/>
            <pc:sldMk cId="1571086509" sldId="302"/>
            <ac:spMk id="9" creationId="{4B01AA2B-3A05-EC76-C662-5358E1949CD4}"/>
          </ac:spMkLst>
        </pc:spChg>
        <pc:spChg chg="mod">
          <ac:chgData name="Andreas Lieberoth" userId="eac10c82-a16f-414e-a313-37c127cb8cf3" providerId="ADAL" clId="{30B7CC42-2876-573A-BC75-78443668BB3D}" dt="2025-10-06T14:27:34.518" v="1303" actId="20577"/>
          <ac:spMkLst>
            <pc:docMk/>
            <pc:sldMk cId="1571086509" sldId="302"/>
            <ac:spMk id="10" creationId="{32A19B2B-C29A-AF11-E0D0-701865E73474}"/>
          </ac:spMkLst>
        </pc:spChg>
        <pc:spChg chg="add mod">
          <ac:chgData name="Andreas Lieberoth" userId="eac10c82-a16f-414e-a313-37c127cb8cf3" providerId="ADAL" clId="{30B7CC42-2876-573A-BC75-78443668BB3D}" dt="2025-10-06T14:21:42.766" v="808" actId="14100"/>
          <ac:spMkLst>
            <pc:docMk/>
            <pc:sldMk cId="1571086509" sldId="302"/>
            <ac:spMk id="11" creationId="{9541B08A-3D1E-73E4-B1AE-192BD5063AC7}"/>
          </ac:spMkLst>
        </pc:spChg>
        <pc:spChg chg="del">
          <ac:chgData name="Andreas Lieberoth" userId="eac10c82-a16f-414e-a313-37c127cb8cf3" providerId="ADAL" clId="{30B7CC42-2876-573A-BC75-78443668BB3D}" dt="2025-10-06T14:05:56.258" v="177" actId="478"/>
          <ac:spMkLst>
            <pc:docMk/>
            <pc:sldMk cId="1571086509" sldId="302"/>
            <ac:spMk id="16" creationId="{F4E15D7E-CB58-B634-EBBF-D7EA89738E9F}"/>
          </ac:spMkLst>
        </pc:spChg>
        <pc:spChg chg="add mod">
          <ac:chgData name="Andreas Lieberoth" userId="eac10c82-a16f-414e-a313-37c127cb8cf3" providerId="ADAL" clId="{30B7CC42-2876-573A-BC75-78443668BB3D}" dt="2025-10-06T14:13:57.096" v="346" actId="1038"/>
          <ac:spMkLst>
            <pc:docMk/>
            <pc:sldMk cId="1571086509" sldId="302"/>
            <ac:spMk id="17" creationId="{69636D58-8510-CC67-4DBE-A6C67BE13649}"/>
          </ac:spMkLst>
        </pc:spChg>
        <pc:spChg chg="add del mod">
          <ac:chgData name="Andreas Lieberoth" userId="eac10c82-a16f-414e-a313-37c127cb8cf3" providerId="ADAL" clId="{30B7CC42-2876-573A-BC75-78443668BB3D}" dt="2025-10-06T14:08:40.435" v="221" actId="478"/>
          <ac:spMkLst>
            <pc:docMk/>
            <pc:sldMk cId="1571086509" sldId="302"/>
            <ac:spMk id="18" creationId="{AAF980C8-B752-2C7C-72C9-7F7D5D5478C8}"/>
          </ac:spMkLst>
        </pc:spChg>
        <pc:spChg chg="add mod">
          <ac:chgData name="Andreas Lieberoth" userId="eac10c82-a16f-414e-a313-37c127cb8cf3" providerId="ADAL" clId="{30B7CC42-2876-573A-BC75-78443668BB3D}" dt="2025-10-06T14:05:17.962" v="167"/>
          <ac:spMkLst>
            <pc:docMk/>
            <pc:sldMk cId="1571086509" sldId="302"/>
            <ac:spMk id="20" creationId="{89766BE1-B6E4-D1C8-5AC1-EAC983DDFB78}"/>
          </ac:spMkLst>
        </pc:spChg>
        <pc:spChg chg="add mod">
          <ac:chgData name="Andreas Lieberoth" userId="eac10c82-a16f-414e-a313-37c127cb8cf3" providerId="ADAL" clId="{30B7CC42-2876-573A-BC75-78443668BB3D}" dt="2025-10-06T14:05:17.962" v="167"/>
          <ac:spMkLst>
            <pc:docMk/>
            <pc:sldMk cId="1571086509" sldId="302"/>
            <ac:spMk id="22" creationId="{737ECB67-73AE-51E6-09FC-6D172EBF5EDB}"/>
          </ac:spMkLst>
        </pc:spChg>
        <pc:spChg chg="add mod">
          <ac:chgData name="Andreas Lieberoth" userId="eac10c82-a16f-414e-a313-37c127cb8cf3" providerId="ADAL" clId="{30B7CC42-2876-573A-BC75-78443668BB3D}" dt="2025-10-06T14:05:17.962" v="167"/>
          <ac:spMkLst>
            <pc:docMk/>
            <pc:sldMk cId="1571086509" sldId="302"/>
            <ac:spMk id="23" creationId="{E72BC679-5275-C8A8-454C-0EB577198DA1}"/>
          </ac:spMkLst>
        </pc:spChg>
        <pc:spChg chg="add mod">
          <ac:chgData name="Andreas Lieberoth" userId="eac10c82-a16f-414e-a313-37c127cb8cf3" providerId="ADAL" clId="{30B7CC42-2876-573A-BC75-78443668BB3D}" dt="2025-10-06T14:05:17.962" v="167"/>
          <ac:spMkLst>
            <pc:docMk/>
            <pc:sldMk cId="1571086509" sldId="302"/>
            <ac:spMk id="24" creationId="{18F8CDC8-7D8E-0EF3-958F-49C97B734074}"/>
          </ac:spMkLst>
        </pc:spChg>
        <pc:spChg chg="add mod">
          <ac:chgData name="Andreas Lieberoth" userId="eac10c82-a16f-414e-a313-37c127cb8cf3" providerId="ADAL" clId="{30B7CC42-2876-573A-BC75-78443668BB3D}" dt="2025-10-06T14:05:17.962" v="167"/>
          <ac:spMkLst>
            <pc:docMk/>
            <pc:sldMk cId="1571086509" sldId="302"/>
            <ac:spMk id="25" creationId="{3A898EBF-0AD8-7734-F983-31BE3C426988}"/>
          </ac:spMkLst>
        </pc:spChg>
        <pc:spChg chg="add mod">
          <ac:chgData name="Andreas Lieberoth" userId="eac10c82-a16f-414e-a313-37c127cb8cf3" providerId="ADAL" clId="{30B7CC42-2876-573A-BC75-78443668BB3D}" dt="2025-10-06T14:08:51.868" v="224" actId="1076"/>
          <ac:spMkLst>
            <pc:docMk/>
            <pc:sldMk cId="1571086509" sldId="302"/>
            <ac:spMk id="27" creationId="{AD857203-C497-DA44-24B9-99D16504DA1A}"/>
          </ac:spMkLst>
        </pc:spChg>
        <pc:spChg chg="add mod">
          <ac:chgData name="Andreas Lieberoth" userId="eac10c82-a16f-414e-a313-37c127cb8cf3" providerId="ADAL" clId="{30B7CC42-2876-573A-BC75-78443668BB3D}" dt="2025-10-06T14:07:24.092" v="201" actId="2085"/>
          <ac:spMkLst>
            <pc:docMk/>
            <pc:sldMk cId="1571086509" sldId="302"/>
            <ac:spMk id="28" creationId="{D9589E12-F256-B6AD-13D6-DAE0F22D9AE4}"/>
          </ac:spMkLst>
        </pc:spChg>
        <pc:spChg chg="add mod">
          <ac:chgData name="Andreas Lieberoth" userId="eac10c82-a16f-414e-a313-37c127cb8cf3" providerId="ADAL" clId="{30B7CC42-2876-573A-BC75-78443668BB3D}" dt="2025-10-06T14:09:05.484" v="225"/>
          <ac:spMkLst>
            <pc:docMk/>
            <pc:sldMk cId="1571086509" sldId="302"/>
            <ac:spMk id="31" creationId="{4FBF392A-948C-E4DE-76FF-95660B975F2B}"/>
          </ac:spMkLst>
        </pc:spChg>
        <pc:spChg chg="add del mod">
          <ac:chgData name="Andreas Lieberoth" userId="eac10c82-a16f-414e-a313-37c127cb8cf3" providerId="ADAL" clId="{30B7CC42-2876-573A-BC75-78443668BB3D}" dt="2025-10-06T14:13:14.638" v="292" actId="478"/>
          <ac:spMkLst>
            <pc:docMk/>
            <pc:sldMk cId="1571086509" sldId="302"/>
            <ac:spMk id="33" creationId="{340F093E-E73A-CA6A-7CD2-6C33D8E09D4A}"/>
          </ac:spMkLst>
        </pc:spChg>
        <pc:spChg chg="add mod">
          <ac:chgData name="Andreas Lieberoth" userId="eac10c82-a16f-414e-a313-37c127cb8cf3" providerId="ADAL" clId="{30B7CC42-2876-573A-BC75-78443668BB3D}" dt="2025-10-06T14:11:51.517" v="273" actId="208"/>
          <ac:spMkLst>
            <pc:docMk/>
            <pc:sldMk cId="1571086509" sldId="302"/>
            <ac:spMk id="34" creationId="{BED6B9F1-9EB0-3C29-3EE5-8C3E4F124B12}"/>
          </ac:spMkLst>
        </pc:spChg>
        <pc:spChg chg="add mod">
          <ac:chgData name="Andreas Lieberoth" userId="eac10c82-a16f-414e-a313-37c127cb8cf3" providerId="ADAL" clId="{30B7CC42-2876-573A-BC75-78443668BB3D}" dt="2025-10-06T14:12:48.266" v="286" actId="167"/>
          <ac:spMkLst>
            <pc:docMk/>
            <pc:sldMk cId="1571086509" sldId="302"/>
            <ac:spMk id="35" creationId="{7A8A8228-AB35-0AF6-F40D-5A5CD923AC2E}"/>
          </ac:spMkLst>
        </pc:spChg>
        <pc:spChg chg="del">
          <ac:chgData name="Andreas Lieberoth" userId="eac10c82-a16f-414e-a313-37c127cb8cf3" providerId="ADAL" clId="{30B7CC42-2876-573A-BC75-78443668BB3D}" dt="2025-10-06T14:05:03.049" v="163" actId="478"/>
          <ac:spMkLst>
            <pc:docMk/>
            <pc:sldMk cId="1571086509" sldId="302"/>
            <ac:spMk id="36" creationId="{3341CBC6-34CA-57F8-3605-409219FF1C8B}"/>
          </ac:spMkLst>
        </pc:spChg>
        <pc:spChg chg="add mod">
          <ac:chgData name="Andreas Lieberoth" userId="eac10c82-a16f-414e-a313-37c127cb8cf3" providerId="ADAL" clId="{30B7CC42-2876-573A-BC75-78443668BB3D}" dt="2025-10-06T14:29:35.690" v="1349" actId="688"/>
          <ac:spMkLst>
            <pc:docMk/>
            <pc:sldMk cId="1571086509" sldId="302"/>
            <ac:spMk id="37" creationId="{744672B9-E977-CEA8-9BF0-CBAB53E030FB}"/>
          </ac:spMkLst>
        </pc:spChg>
        <pc:spChg chg="del">
          <ac:chgData name="Andreas Lieberoth" userId="eac10c82-a16f-414e-a313-37c127cb8cf3" providerId="ADAL" clId="{30B7CC42-2876-573A-BC75-78443668BB3D}" dt="2025-10-06T14:18:21.061" v="616" actId="478"/>
          <ac:spMkLst>
            <pc:docMk/>
            <pc:sldMk cId="1571086509" sldId="302"/>
            <ac:spMk id="44" creationId="{F8EBC906-F1C6-7820-EAF8-EB7427151549}"/>
          </ac:spMkLst>
        </pc:spChg>
        <pc:spChg chg="mod">
          <ac:chgData name="Andreas Lieberoth" userId="eac10c82-a16f-414e-a313-37c127cb8cf3" providerId="ADAL" clId="{30B7CC42-2876-573A-BC75-78443668BB3D}" dt="2025-10-06T14:11:51.517" v="273" actId="208"/>
          <ac:spMkLst>
            <pc:docMk/>
            <pc:sldMk cId="1571086509" sldId="302"/>
            <ac:spMk id="45" creationId="{8677EB0E-FD57-1550-01F4-CF237D77E511}"/>
          </ac:spMkLst>
        </pc:spChg>
        <pc:spChg chg="mod">
          <ac:chgData name="Andreas Lieberoth" userId="eac10c82-a16f-414e-a313-37c127cb8cf3" providerId="ADAL" clId="{30B7CC42-2876-573A-BC75-78443668BB3D}" dt="2025-10-06T14:29:20.483" v="1346" actId="14100"/>
          <ac:spMkLst>
            <pc:docMk/>
            <pc:sldMk cId="1571086509" sldId="302"/>
            <ac:spMk id="46" creationId="{B98C8D9E-EDDB-6DA2-850E-9B8AEFDC5485}"/>
          </ac:spMkLst>
        </pc:spChg>
        <pc:spChg chg="del mod">
          <ac:chgData name="Andreas Lieberoth" userId="eac10c82-a16f-414e-a313-37c127cb8cf3" providerId="ADAL" clId="{30B7CC42-2876-573A-BC75-78443668BB3D}" dt="2025-10-06T14:12:05.215" v="276" actId="478"/>
          <ac:spMkLst>
            <pc:docMk/>
            <pc:sldMk cId="1571086509" sldId="302"/>
            <ac:spMk id="47" creationId="{7B9BB9C6-7A19-46D7-57C4-83BE7917303F}"/>
          </ac:spMkLst>
        </pc:spChg>
        <pc:spChg chg="del mod">
          <ac:chgData name="Andreas Lieberoth" userId="eac10c82-a16f-414e-a313-37c127cb8cf3" providerId="ADAL" clId="{30B7CC42-2876-573A-BC75-78443668BB3D}" dt="2025-10-06T14:07:29.666" v="203" actId="478"/>
          <ac:spMkLst>
            <pc:docMk/>
            <pc:sldMk cId="1571086509" sldId="302"/>
            <ac:spMk id="49" creationId="{B82FC02B-E037-E39A-D675-1AA97D047F17}"/>
          </ac:spMkLst>
        </pc:spChg>
        <pc:spChg chg="del mod">
          <ac:chgData name="Andreas Lieberoth" userId="eac10c82-a16f-414e-a313-37c127cb8cf3" providerId="ADAL" clId="{30B7CC42-2876-573A-BC75-78443668BB3D}" dt="2025-10-06T14:10:22.136" v="247" actId="478"/>
          <ac:spMkLst>
            <pc:docMk/>
            <pc:sldMk cId="1571086509" sldId="302"/>
            <ac:spMk id="52" creationId="{4CCEDBA1-1F15-C076-F3E5-E04FD0BD2277}"/>
          </ac:spMkLst>
        </pc:spChg>
        <pc:picChg chg="add mod">
          <ac:chgData name="Andreas Lieberoth" userId="eac10c82-a16f-414e-a313-37c127cb8cf3" providerId="ADAL" clId="{30B7CC42-2876-573A-BC75-78443668BB3D}" dt="2025-10-06T14:08:24.847" v="216" actId="1076"/>
          <ac:picMkLst>
            <pc:docMk/>
            <pc:sldMk cId="1571086509" sldId="302"/>
            <ac:picMk id="6" creationId="{AA1C09B3-A10B-9F91-1FCB-C48196219AC0}"/>
          </ac:picMkLst>
        </pc:picChg>
        <pc:picChg chg="del">
          <ac:chgData name="Andreas Lieberoth" userId="eac10c82-a16f-414e-a313-37c127cb8cf3" providerId="ADAL" clId="{30B7CC42-2876-573A-BC75-78443668BB3D}" dt="2025-10-06T14:05:41.956" v="172" actId="478"/>
          <ac:picMkLst>
            <pc:docMk/>
            <pc:sldMk cId="1571086509" sldId="302"/>
            <ac:picMk id="12" creationId="{67FAE102-ED4B-767C-86A1-CFDE70421681}"/>
          </ac:picMkLst>
        </pc:picChg>
        <pc:picChg chg="del mod">
          <ac:chgData name="Andreas Lieberoth" userId="eac10c82-a16f-414e-a313-37c127cb8cf3" providerId="ADAL" clId="{30B7CC42-2876-573A-BC75-78443668BB3D}" dt="2025-10-06T14:07:47.870" v="206" actId="478"/>
          <ac:picMkLst>
            <pc:docMk/>
            <pc:sldMk cId="1571086509" sldId="302"/>
            <ac:picMk id="13" creationId="{DEE474DE-F3BE-4332-41A5-F85A1122721D}"/>
          </ac:picMkLst>
        </pc:picChg>
        <pc:picChg chg="del mod">
          <ac:chgData name="Andreas Lieberoth" userId="eac10c82-a16f-414e-a313-37c127cb8cf3" providerId="ADAL" clId="{30B7CC42-2876-573A-BC75-78443668BB3D}" dt="2025-10-06T14:13:18.471" v="294" actId="478"/>
          <ac:picMkLst>
            <pc:docMk/>
            <pc:sldMk cId="1571086509" sldId="302"/>
            <ac:picMk id="14" creationId="{B1AC5F09-5103-E81D-B412-B27301B46C42}"/>
          </ac:picMkLst>
        </pc:picChg>
        <pc:picChg chg="del mod">
          <ac:chgData name="Andreas Lieberoth" userId="eac10c82-a16f-414e-a313-37c127cb8cf3" providerId="ADAL" clId="{30B7CC42-2876-573A-BC75-78443668BB3D}" dt="2025-10-06T14:06:25.207" v="188" actId="478"/>
          <ac:picMkLst>
            <pc:docMk/>
            <pc:sldMk cId="1571086509" sldId="302"/>
            <ac:picMk id="15" creationId="{C6059129-C365-C5C4-779B-A6793E16FDC2}"/>
          </ac:picMkLst>
        </pc:picChg>
        <pc:picChg chg="add mod">
          <ac:chgData name="Andreas Lieberoth" userId="eac10c82-a16f-414e-a313-37c127cb8cf3" providerId="ADAL" clId="{30B7CC42-2876-573A-BC75-78443668BB3D}" dt="2025-10-06T14:05:17.962" v="167"/>
          <ac:picMkLst>
            <pc:docMk/>
            <pc:sldMk cId="1571086509" sldId="302"/>
            <ac:picMk id="19" creationId="{50040AE4-BB09-D947-B3BB-DFF7B9D3D481}"/>
          </ac:picMkLst>
        </pc:picChg>
        <pc:picChg chg="del mod">
          <ac:chgData name="Andreas Lieberoth" userId="eac10c82-a16f-414e-a313-37c127cb8cf3" providerId="ADAL" clId="{30B7CC42-2876-573A-BC75-78443668BB3D}" dt="2025-10-06T14:08:02.470" v="209" actId="478"/>
          <ac:picMkLst>
            <pc:docMk/>
            <pc:sldMk cId="1571086509" sldId="302"/>
            <ac:picMk id="21" creationId="{10E910BF-41C5-EB5C-A223-8907989DD62E}"/>
          </ac:picMkLst>
        </pc:picChg>
        <pc:picChg chg="add mod">
          <ac:chgData name="Andreas Lieberoth" userId="eac10c82-a16f-414e-a313-37c127cb8cf3" providerId="ADAL" clId="{30B7CC42-2876-573A-BC75-78443668BB3D}" dt="2025-10-06T14:23:34.331" v="985" actId="1076"/>
          <ac:picMkLst>
            <pc:docMk/>
            <pc:sldMk cId="1571086509" sldId="302"/>
            <ac:picMk id="26" creationId="{1D57A057-1169-0074-588D-BB4536BDE43D}"/>
          </ac:picMkLst>
        </pc:picChg>
        <pc:picChg chg="add mod">
          <ac:chgData name="Andreas Lieberoth" userId="eac10c82-a16f-414e-a313-37c127cb8cf3" providerId="ADAL" clId="{30B7CC42-2876-573A-BC75-78443668BB3D}" dt="2025-10-06T14:13:21.015" v="295" actId="1076"/>
          <ac:picMkLst>
            <pc:docMk/>
            <pc:sldMk cId="1571086509" sldId="302"/>
            <ac:picMk id="29" creationId="{6A15DC85-5E43-AE2A-CA7B-74B175E1D3A0}"/>
          </ac:picMkLst>
        </pc:picChg>
        <pc:picChg chg="add mod">
          <ac:chgData name="Andreas Lieberoth" userId="eac10c82-a16f-414e-a313-37c127cb8cf3" providerId="ADAL" clId="{30B7CC42-2876-573A-BC75-78443668BB3D}" dt="2025-10-06T14:14:21.601" v="354" actId="1076"/>
          <ac:picMkLst>
            <pc:docMk/>
            <pc:sldMk cId="1571086509" sldId="302"/>
            <ac:picMk id="30" creationId="{0D0D284A-9C8A-838B-895C-B9D6F80EEC6E}"/>
          </ac:picMkLst>
        </pc:picChg>
        <pc:picChg chg="del">
          <ac:chgData name="Andreas Lieberoth" userId="eac10c82-a16f-414e-a313-37c127cb8cf3" providerId="ADAL" clId="{30B7CC42-2876-573A-BC75-78443668BB3D}" dt="2025-10-06T14:05:04.372" v="164" actId="478"/>
          <ac:picMkLst>
            <pc:docMk/>
            <pc:sldMk cId="1571086509" sldId="302"/>
            <ac:picMk id="32" creationId="{EBC60FF6-A854-37B8-18B8-739015922182}"/>
          </ac:picMkLst>
        </pc:picChg>
        <pc:picChg chg="del">
          <ac:chgData name="Andreas Lieberoth" userId="eac10c82-a16f-414e-a313-37c127cb8cf3" providerId="ADAL" clId="{30B7CC42-2876-573A-BC75-78443668BB3D}" dt="2025-10-06T14:15:55.122" v="407" actId="478"/>
          <ac:picMkLst>
            <pc:docMk/>
            <pc:sldMk cId="1571086509" sldId="302"/>
            <ac:picMk id="38" creationId="{C5B171CA-2CF6-98D0-D795-BA1354B57DFE}"/>
          </ac:picMkLst>
        </pc:picChg>
        <pc:picChg chg="del">
          <ac:chgData name="Andreas Lieberoth" userId="eac10c82-a16f-414e-a313-37c127cb8cf3" providerId="ADAL" clId="{30B7CC42-2876-573A-BC75-78443668BB3D}" dt="2025-10-06T14:05:49.192" v="174" actId="478"/>
          <ac:picMkLst>
            <pc:docMk/>
            <pc:sldMk cId="1571086509" sldId="302"/>
            <ac:picMk id="39" creationId="{F84024D6-3B3F-C02D-1110-356607448C5D}"/>
          </ac:picMkLst>
        </pc:picChg>
        <pc:picChg chg="del mod">
          <ac:chgData name="Andreas Lieberoth" userId="eac10c82-a16f-414e-a313-37c127cb8cf3" providerId="ADAL" clId="{30B7CC42-2876-573A-BC75-78443668BB3D}" dt="2025-10-06T14:05:54.288" v="176" actId="478"/>
          <ac:picMkLst>
            <pc:docMk/>
            <pc:sldMk cId="1571086509" sldId="302"/>
            <ac:picMk id="42" creationId="{A2518834-B1B5-96A9-DC07-1143FB03C42E}"/>
          </ac:picMkLst>
        </pc:picChg>
      </pc:sldChg>
      <pc:sldChg chg="addSp delSp modSp add mod setBg">
        <pc:chgData name="Andreas Lieberoth" userId="eac10c82-a16f-414e-a313-37c127cb8cf3" providerId="ADAL" clId="{30B7CC42-2876-573A-BC75-78443668BB3D}" dt="2025-10-06T14:47:03.522" v="1417" actId="20577"/>
        <pc:sldMkLst>
          <pc:docMk/>
          <pc:sldMk cId="3944672167" sldId="303"/>
        </pc:sldMkLst>
        <pc:spChg chg="mod">
          <ac:chgData name="Andreas Lieberoth" userId="eac10c82-a16f-414e-a313-37c127cb8cf3" providerId="ADAL" clId="{30B7CC42-2876-573A-BC75-78443668BB3D}" dt="2025-10-06T14:47:03.522" v="1417" actId="20577"/>
          <ac:spMkLst>
            <pc:docMk/>
            <pc:sldMk cId="3944672167" sldId="303"/>
            <ac:spMk id="2" creationId="{0AE0A231-9EE4-68C1-F922-8ADDC149836A}"/>
          </ac:spMkLst>
        </pc:spChg>
        <pc:spChg chg="del">
          <ac:chgData name="Andreas Lieberoth" userId="eac10c82-a16f-414e-a313-37c127cb8cf3" providerId="ADAL" clId="{30B7CC42-2876-573A-BC75-78443668BB3D}" dt="2025-10-06T14:46:50.080" v="1382" actId="478"/>
          <ac:spMkLst>
            <pc:docMk/>
            <pc:sldMk cId="3944672167" sldId="303"/>
            <ac:spMk id="3" creationId="{5CAF8BC6-1E43-4F28-3CB6-A932002FB9E1}"/>
          </ac:spMkLst>
        </pc:spChg>
        <pc:spChg chg="add mod">
          <ac:chgData name="Andreas Lieberoth" userId="eac10c82-a16f-414e-a313-37c127cb8cf3" providerId="ADAL" clId="{30B7CC42-2876-573A-BC75-78443668BB3D}" dt="2025-10-06T14:46:50.080" v="1382" actId="478"/>
          <ac:spMkLst>
            <pc:docMk/>
            <pc:sldMk cId="3944672167" sldId="303"/>
            <ac:spMk id="5" creationId="{347B3829-4A28-DDE9-C6A2-8E9C1F8CD8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A809B-4E35-F848-B061-7350A0A7BB51}" type="datetimeFigureOut">
              <a:rPr lang="da-DK" smtClean="0"/>
              <a:t>06.10.2025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3AE6B-3D29-8E45-A52D-B8A4BBAF8E36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533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3AE6B-3D29-8E45-A52D-B8A4BBAF8E36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397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4"/>
            </a:gs>
            <a:gs pos="78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48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39644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69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7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4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172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781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4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94639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14976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21870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6247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84678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23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7613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4">
                <a:lumMod val="4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6558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2"/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3">
                <a:lumMod val="79846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87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>
                <a:lumMod val="99840"/>
                <a:lumOff val="16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367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3">
                <a:lumMod val="80000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7974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817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3">
                <a:lumMod val="80000"/>
              </a:schemeClr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086688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2">
                <a:lumMod val="80000"/>
              </a:schemeClr>
            </a:gs>
            <a:gs pos="7800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132478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015906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861011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236283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35113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4646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2"/>
            </a:gs>
            <a:gs pos="78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308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5"/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44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706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5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551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3339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9318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279650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8000">
              <a:schemeClr val="accent4">
                <a:lumMod val="60000"/>
              </a:schemeClr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1630057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4381062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4331750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5248737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712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62525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5"/>
            </a:gs>
            <a:gs pos="78000">
              <a:schemeClr val="accent4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7917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810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5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50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297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26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5203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2105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5639753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7000">
              <a:schemeClr val="accent5">
                <a:lumMod val="60000"/>
              </a:schemeClr>
            </a:gs>
            <a:gs pos="78000">
              <a:schemeClr val="accent5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787323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6232745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7704723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40286043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70008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5055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5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8422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gradFill>
          <a:gsLst>
            <a:gs pos="29000">
              <a:schemeClr val="accent1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rundet rektangel 22">
            <a:extLst>
              <a:ext uri="{FF2B5EF4-FFF2-40B4-BE49-F238E27FC236}">
                <a16:creationId xmlns:a16="http://schemas.microsoft.com/office/drawing/2014/main" id="{41B32740-ED28-5CD4-232C-03F3FA9DD547}"/>
              </a:ext>
            </a:extLst>
          </p:cNvPr>
          <p:cNvSpPr/>
          <p:nvPr userDrawn="1"/>
        </p:nvSpPr>
        <p:spPr>
          <a:xfrm rot="5857398">
            <a:off x="3276502" y="-2169868"/>
            <a:ext cx="5638994" cy="10114984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gradFill>
            <a:gsLst>
              <a:gs pos="19000">
                <a:schemeClr val="tx1">
                  <a:alpha val="40000"/>
                </a:schemeClr>
              </a:gs>
              <a:gs pos="68000">
                <a:schemeClr val="tx1">
                  <a:alpha val="76087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8F9938-653A-D130-AE2D-E58996EBCF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07910">
            <a:off x="2360912" y="1409754"/>
            <a:ext cx="7470175" cy="2338036"/>
          </a:xfrm>
        </p:spPr>
        <p:txBody>
          <a:bodyPr anchor="b"/>
          <a:lstStyle>
            <a:lvl1pPr algn="l"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182058-6842-3E41-7364-4980F9A3A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7446" y="3976114"/>
            <a:ext cx="6475435" cy="110783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pic>
        <p:nvPicPr>
          <p:cNvPr id="16" name="Billede 1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881FDCB-18F4-2F82-D2C2-1A84D03322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82557" y="98425"/>
            <a:ext cx="971550" cy="9715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05117354-827D-C41D-8885-0C4631B340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18639" y="6160079"/>
            <a:ext cx="1222656" cy="113455"/>
          </a:xfrm>
          <a:prstGeom prst="rect">
            <a:avLst/>
          </a:prstGeom>
        </p:spPr>
      </p:pic>
      <p:pic>
        <p:nvPicPr>
          <p:cNvPr id="24" name="Billede 23" descr="Et billede, der indeholder tekst, Font/skrifttype, Grafik, logo&#10;&#10;AI-genereret indhold kan være ukorrekt.">
            <a:extLst>
              <a:ext uri="{FF2B5EF4-FFF2-40B4-BE49-F238E27FC236}">
                <a16:creationId xmlns:a16="http://schemas.microsoft.com/office/drawing/2014/main" id="{0D6FFED8-0C30-A9CF-3E7B-0E1E7294EFD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97144" y="6058934"/>
            <a:ext cx="760656" cy="315744"/>
          </a:xfrm>
          <a:prstGeom prst="rect">
            <a:avLst/>
          </a:prstGeom>
        </p:spPr>
      </p:pic>
      <p:pic>
        <p:nvPicPr>
          <p:cNvPr id="28" name="Billede 27" descr="Et billede, der indeholder Font/skrifttype, Grafik, design, grafisk design&#10;&#10;AI-genereret indhold kan være ukorrekt.">
            <a:extLst>
              <a:ext uri="{FF2B5EF4-FFF2-40B4-BE49-F238E27FC236}">
                <a16:creationId xmlns:a16="http://schemas.microsoft.com/office/drawing/2014/main" id="{F81A8DE1-917F-F299-FF3F-ACCD5375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539670" y="6065645"/>
            <a:ext cx="397099" cy="3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56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A">
    <p:bg>
      <p:bgPr>
        <a:gradFill>
          <a:gsLst>
            <a:gs pos="28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353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yt afsnit B">
    <p:bg>
      <p:bgPr>
        <a:gradFill>
          <a:gsLst>
            <a:gs pos="28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15305-0218-5627-01D4-8F0062E6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2019869"/>
            <a:ext cx="10081847" cy="2101755"/>
          </a:xfrm>
        </p:spPr>
        <p:txBody>
          <a:bodyPr anchor="b"/>
          <a:lstStyle>
            <a:lvl1pPr>
              <a:defRPr sz="60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F4CC2CD-6D4E-52BB-55BB-A9449E1D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076" y="4589463"/>
            <a:ext cx="10081847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AF23AB-5D49-6E31-713E-7F98DD69F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44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78623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venstre B">
    <p:bg>
      <p:bgPr>
        <a:gradFill>
          <a:gsLst>
            <a:gs pos="28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81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1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5565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A">
    <p:bg>
      <p:bgPr>
        <a:gradFill>
          <a:gsLst>
            <a:gs pos="29000">
              <a:schemeClr val="accent6">
                <a:lumMod val="60000"/>
              </a:schemeClr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9393278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højre B">
    <p:bg>
      <p:bgPr>
        <a:gradFill>
          <a:gsLst>
            <a:gs pos="27000">
              <a:schemeClr val="accent1">
                <a:lumMod val="60000"/>
              </a:schemeClr>
            </a:gs>
            <a:gs pos="78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CCA3761C-07CA-1E08-EC41-D01D4E1878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9648" y="0"/>
            <a:ext cx="6082352" cy="6858000"/>
          </a:xfrm>
          <a:solidFill>
            <a:schemeClr val="bg2"/>
          </a:solidFill>
        </p:spPr>
        <p:txBody>
          <a:bodyPr/>
          <a:lstStyle/>
          <a:p>
            <a:endParaRPr lang="da-DK"/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A3F51F9-2697-B88F-9E82-780038739C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96205" y="98425"/>
            <a:ext cx="971550" cy="971550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EACC14C2-5144-49DB-FFF5-25372B10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545911"/>
            <a:ext cx="4301319" cy="736980"/>
          </a:xfrm>
        </p:spPr>
        <p:txBody>
          <a:bodyPr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F596F3DD-8822-E165-A8D8-7BA3DF843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27354826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A4EA87-9639-3021-41D2-DA0E1E2C8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550985"/>
            <a:ext cx="10058402" cy="74900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06AED2-E796-40D0-02F2-8A52A50AC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41513"/>
            <a:ext cx="10058401" cy="466550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3009803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EB3F40-A70F-5BD4-7783-A2CE1BBA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73724"/>
            <a:ext cx="10105293" cy="704233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8AAD9-8E6E-E7C9-246E-06468998C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798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E44A2B-32CA-2FD9-5475-CE5349346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2530"/>
            <a:ext cx="4953002" cy="452443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5491817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8D240-FA00-712D-838C-3B5D0E924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562002"/>
            <a:ext cx="10071255" cy="715955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1073794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53894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74" idx="2"/>
            <a:endCxn id="4" idx="6"/>
          </p:cNvCxnSpPr>
          <p:nvPr userDrawn="1"/>
        </p:nvCxnSpPr>
        <p:spPr>
          <a:xfrm flipH="1">
            <a:off x="2526322" y="5243149"/>
            <a:ext cx="285457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ladsholder til tekst 22">
            <a:extLst>
              <a:ext uri="{FF2B5EF4-FFF2-40B4-BE49-F238E27FC236}">
                <a16:creationId xmlns:a16="http://schemas.microsoft.com/office/drawing/2014/main" id="{5FA06110-E478-8502-5B18-E3FBFF2444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8524" y="1629505"/>
            <a:ext cx="10040814" cy="2426680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2800" b="0" i="0">
                <a:solidFill>
                  <a:schemeClr val="accent6"/>
                </a:solidFill>
                <a:latin typeface="Myriad Pro Light" panose="020B04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969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6" name="Pladsholder til tekst 24">
            <a:extLst>
              <a:ext uri="{FF2B5EF4-FFF2-40B4-BE49-F238E27FC236}">
                <a16:creationId xmlns:a16="http://schemas.microsoft.com/office/drawing/2014/main" id="{451ED39F-C4FF-099E-DC38-4F5C1DE326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5784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7" name="Pladsholder til tekst 24">
            <a:extLst>
              <a:ext uri="{FF2B5EF4-FFF2-40B4-BE49-F238E27FC236}">
                <a16:creationId xmlns:a16="http://schemas.microsoft.com/office/drawing/2014/main" id="{A69AD1EB-71A0-872F-AB37-FAC7BE9C2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003322" y="6189176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77361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74" idx="6"/>
          </p:cNvCxnSpPr>
          <p:nvPr userDrawn="1"/>
        </p:nvCxnSpPr>
        <p:spPr>
          <a:xfrm>
            <a:off x="6828691" y="5243149"/>
            <a:ext cx="2842847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Ellipse 73">
            <a:extLst>
              <a:ext uri="{FF2B5EF4-FFF2-40B4-BE49-F238E27FC236}">
                <a16:creationId xmlns:a16="http://schemas.microsoft.com/office/drawing/2014/main" id="{2936EFF3-399A-1550-5A07-2B22F524F4CD}"/>
              </a:ext>
            </a:extLst>
          </p:cNvPr>
          <p:cNvSpPr/>
          <p:nvPr userDrawn="1"/>
        </p:nvSpPr>
        <p:spPr>
          <a:xfrm>
            <a:off x="5380892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5" name="Pladsholder til billede 74">
            <a:extLst>
              <a:ext uri="{FF2B5EF4-FFF2-40B4-BE49-F238E27FC236}">
                <a16:creationId xmlns:a16="http://schemas.microsoft.com/office/drawing/2014/main" id="{BE6FC265-8C99-22CB-A642-DEA05D7DDB6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9730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E086889E-C989-35AA-6706-5661845C8F14}"/>
              </a:ext>
            </a:extLst>
          </p:cNvPr>
          <p:cNvSpPr/>
          <p:nvPr userDrawn="1"/>
        </p:nvSpPr>
        <p:spPr>
          <a:xfrm>
            <a:off x="9683261" y="4519249"/>
            <a:ext cx="1447799" cy="1447799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7" name="Pladsholder til billede 76">
            <a:extLst>
              <a:ext uri="{FF2B5EF4-FFF2-40B4-BE49-F238E27FC236}">
                <a16:creationId xmlns:a16="http://schemas.microsoft.com/office/drawing/2014/main" id="{2B499FF9-0490-4B62-4CF1-058448D084B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82099" y="4618087"/>
            <a:ext cx="1250122" cy="1250122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66317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ala-skabelon mørk">
    <p:bg>
      <p:bgPr>
        <a:gradFill>
          <a:gsLst>
            <a:gs pos="29000">
              <a:schemeClr val="accent1"/>
            </a:gs>
            <a:gs pos="78000">
              <a:schemeClr val="accent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C3C7C-A2B7-F0C5-9025-13C7C6E2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/>
          <a:lstStyle>
            <a:lvl1pPr>
              <a:defRPr b="1" i="0">
                <a:latin typeface="Myriad Pro Light" panose="020B0403030403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171D683-6C00-9AF9-A59E-712101795A91}"/>
              </a:ext>
            </a:extLst>
          </p:cNvPr>
          <p:cNvSpPr/>
          <p:nvPr userDrawn="1"/>
        </p:nvSpPr>
        <p:spPr>
          <a:xfrm>
            <a:off x="1078523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C41F572D-DEC1-9CDA-5FB3-C5E20EEB583B}"/>
              </a:ext>
            </a:extLst>
          </p:cNvPr>
          <p:cNvCxnSpPr>
            <a:cxnSpLocks/>
            <a:stCxn id="5" idx="2"/>
            <a:endCxn id="4" idx="6"/>
          </p:cNvCxnSpPr>
          <p:nvPr userDrawn="1"/>
        </p:nvCxnSpPr>
        <p:spPr>
          <a:xfrm flipH="1">
            <a:off x="3212123" y="3435007"/>
            <a:ext cx="1854506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Pladsholder til tekst 24">
            <a:extLst>
              <a:ext uri="{FF2B5EF4-FFF2-40B4-BE49-F238E27FC236}">
                <a16:creationId xmlns:a16="http://schemas.microsoft.com/office/drawing/2014/main" id="{C41656B3-30D4-1B48-3832-A42F1E4BE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6577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8" name="Pladsholder til billede 57">
            <a:extLst>
              <a:ext uri="{FF2B5EF4-FFF2-40B4-BE49-F238E27FC236}">
                <a16:creationId xmlns:a16="http://schemas.microsoft.com/office/drawing/2014/main" id="{E380DC27-65F7-F340-3492-EFC40D2598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24180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cxnSp>
        <p:nvCxnSpPr>
          <p:cNvPr id="68" name="Lige pilforbindelse 67">
            <a:extLst>
              <a:ext uri="{FF2B5EF4-FFF2-40B4-BE49-F238E27FC236}">
                <a16:creationId xmlns:a16="http://schemas.microsoft.com/office/drawing/2014/main" id="{5BFF70E1-4518-5FA9-30C0-CD0765F2FF40}"/>
              </a:ext>
            </a:extLst>
          </p:cNvPr>
          <p:cNvCxnSpPr>
            <a:cxnSpLocks/>
            <a:stCxn id="5" idx="6"/>
            <a:endCxn id="9" idx="2"/>
          </p:cNvCxnSpPr>
          <p:nvPr userDrawn="1"/>
        </p:nvCxnSpPr>
        <p:spPr>
          <a:xfrm>
            <a:off x="7200229" y="3435007"/>
            <a:ext cx="1810439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Billede 2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B92A895-BC1E-93A2-AEE7-09BB9F1B1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78449" y="98425"/>
            <a:ext cx="971550" cy="97155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EBA1B1B1-1530-91C7-AD87-154D43D65393}"/>
              </a:ext>
            </a:extLst>
          </p:cNvPr>
          <p:cNvSpPr/>
          <p:nvPr userDrawn="1"/>
        </p:nvSpPr>
        <p:spPr>
          <a:xfrm>
            <a:off x="5066629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Pladsholder til tekst 24">
            <a:extLst>
              <a:ext uri="{FF2B5EF4-FFF2-40B4-BE49-F238E27FC236}">
                <a16:creationId xmlns:a16="http://schemas.microsoft.com/office/drawing/2014/main" id="{CCA402B4-5562-F146-AEB7-2312F687CD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683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Pladsholder til billede 57">
            <a:extLst>
              <a:ext uri="{FF2B5EF4-FFF2-40B4-BE49-F238E27FC236}">
                <a16:creationId xmlns:a16="http://schemas.microsoft.com/office/drawing/2014/main" id="{44F7D2D5-75C8-C25F-4A6B-EA39D6EADB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12286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0F416DD-3736-01A8-56F1-D9D8EE426025}"/>
              </a:ext>
            </a:extLst>
          </p:cNvPr>
          <p:cNvSpPr/>
          <p:nvPr userDrawn="1"/>
        </p:nvSpPr>
        <p:spPr>
          <a:xfrm>
            <a:off x="9010668" y="2368207"/>
            <a:ext cx="2133600" cy="21336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4">
            <a:extLst>
              <a:ext uri="{FF2B5EF4-FFF2-40B4-BE49-F238E27FC236}">
                <a16:creationId xmlns:a16="http://schemas.microsoft.com/office/drawing/2014/main" id="{76BC1C97-C5D1-BE05-124B-76C5EC6182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68722" y="4723934"/>
            <a:ext cx="2872154" cy="304800"/>
          </a:xfrm>
        </p:spPr>
        <p:txBody>
          <a:bodyPr>
            <a:noAutofit/>
          </a:bodyPr>
          <a:lstStyle>
            <a:lvl1pPr marL="0" indent="0" algn="ctr">
              <a:buNone/>
              <a:defRPr sz="1400" b="0" i="0">
                <a:latin typeface="Myriad Pro Light" panose="020B0403030403020204" pitchFamily="34" charset="0"/>
              </a:defRPr>
            </a:lvl1pPr>
            <a:lvl2pPr marL="457200" indent="0">
              <a:buNone/>
              <a:defRPr sz="1400" b="0" i="0">
                <a:latin typeface="Myriad Pro Light" panose="020B0403030403020204" pitchFamily="34" charset="0"/>
              </a:defRPr>
            </a:lvl2pPr>
            <a:lvl3pPr marL="914400" indent="0">
              <a:buNone/>
              <a:defRPr sz="1400" b="0" i="0">
                <a:latin typeface="Myriad Pro Light" panose="020B0403030403020204" pitchFamily="34" charset="0"/>
              </a:defRPr>
            </a:lvl3pPr>
            <a:lvl4pPr marL="1371600" indent="0">
              <a:buNone/>
              <a:defRPr sz="1400" b="0" i="0">
                <a:latin typeface="Myriad Pro Light" panose="020B0403030403020204" pitchFamily="34" charset="0"/>
              </a:defRPr>
            </a:lvl4pPr>
            <a:lvl5pPr marL="1828800" indent="0">
              <a:buNone/>
              <a:defRPr sz="1400" b="0" i="0">
                <a:latin typeface="Myriad Pro Light" panose="020B0403030403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1" name="Pladsholder til billede 57">
            <a:extLst>
              <a:ext uri="{FF2B5EF4-FFF2-40B4-BE49-F238E27FC236}">
                <a16:creationId xmlns:a16="http://schemas.microsoft.com/office/drawing/2014/main" id="{58CDFCE8-EAAF-5F5E-5450-16602128D7F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156325" y="2513864"/>
            <a:ext cx="1842286" cy="1842286"/>
          </a:xfrm>
          <a:custGeom>
            <a:avLst/>
            <a:gdLst>
              <a:gd name="connsiteX0" fmla="*/ 1441939 w 2883878"/>
              <a:gd name="connsiteY0" fmla="*/ 0 h 2883878"/>
              <a:gd name="connsiteX1" fmla="*/ 2883878 w 2883878"/>
              <a:gd name="connsiteY1" fmla="*/ 1441939 h 2883878"/>
              <a:gd name="connsiteX2" fmla="*/ 1441939 w 2883878"/>
              <a:gd name="connsiteY2" fmla="*/ 2883878 h 2883878"/>
              <a:gd name="connsiteX3" fmla="*/ 0 w 2883878"/>
              <a:gd name="connsiteY3" fmla="*/ 1441939 h 2883878"/>
              <a:gd name="connsiteX4" fmla="*/ 1441939 w 2883878"/>
              <a:gd name="connsiteY4" fmla="*/ 0 h 2883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3878" h="2883878">
                <a:moveTo>
                  <a:pt x="1441939" y="0"/>
                </a:moveTo>
                <a:cubicBezTo>
                  <a:pt x="2238300" y="0"/>
                  <a:pt x="2883878" y="645578"/>
                  <a:pt x="2883878" y="1441939"/>
                </a:cubicBezTo>
                <a:cubicBezTo>
                  <a:pt x="2883878" y="2238300"/>
                  <a:pt x="2238300" y="2883878"/>
                  <a:pt x="1441939" y="2883878"/>
                </a:cubicBezTo>
                <a:cubicBezTo>
                  <a:pt x="645578" y="2883878"/>
                  <a:pt x="0" y="2238300"/>
                  <a:pt x="0" y="1441939"/>
                </a:cubicBezTo>
                <a:cubicBezTo>
                  <a:pt x="0" y="645578"/>
                  <a:pt x="645578" y="0"/>
                  <a:pt x="144193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000"/>
            </a:lvl1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0682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8" name="Billede 7" descr="Et billede, der indeholder Grafik, Font/skrifttype, grafisk design, logo&#10;&#10;AI-genereret indhold kan være ukorrekt.">
            <a:extLst>
              <a:ext uri="{FF2B5EF4-FFF2-40B4-BE49-F238E27FC236}">
                <a16:creationId xmlns:a16="http://schemas.microsoft.com/office/drawing/2014/main" id="{7F261EC5-2A36-CDD6-8E99-261496B0FB2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80450" y="155385"/>
            <a:ext cx="968920" cy="82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0" r:id="rId3"/>
    <p:sldLayoutId id="2147483667" r:id="rId4"/>
    <p:sldLayoutId id="2147483672" r:id="rId5"/>
    <p:sldLayoutId id="2147483673" r:id="rId6"/>
    <p:sldLayoutId id="2147483674" r:id="rId7"/>
    <p:sldLayoutId id="2147483662" r:id="rId8"/>
    <p:sldLayoutId id="2147483664" r:id="rId9"/>
    <p:sldLayoutId id="2147483666" r:id="rId10"/>
    <p:sldLayoutId id="2147483671" r:id="rId11"/>
    <p:sldLayoutId id="2147483668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6" name="Billede 5" descr="Et billede, der indeholder Grafik, Font/skrifttype, typografi, design&#10;&#10;AI-genereret indhold kan være ukorrekt.">
            <a:extLst>
              <a:ext uri="{FF2B5EF4-FFF2-40B4-BE49-F238E27FC236}">
                <a16:creationId xmlns:a16="http://schemas.microsoft.com/office/drawing/2014/main" id="{EDCE3103-680D-959E-C39F-1D7F021C59ED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143859" y="166990"/>
            <a:ext cx="830806" cy="8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34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 descr="Et billede, der indeholder Grafik, Font/skrifttype, grafisk design, logo&#10;&#10;AI-genereret indhold kan være ukorrekt.">
            <a:extLst>
              <a:ext uri="{FF2B5EF4-FFF2-40B4-BE49-F238E27FC236}">
                <a16:creationId xmlns:a16="http://schemas.microsoft.com/office/drawing/2014/main" id="{11C38723-36DE-8A59-0810-90D0BA79CBA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65937" y="153989"/>
            <a:ext cx="976711" cy="83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6" name="Billede 5" descr="Et billede, der indeholder Grafik, Font/skrifttype, symbol, logo&#10;&#10;AI-genereret indhold kan være ukorrekt.">
            <a:extLst>
              <a:ext uri="{FF2B5EF4-FFF2-40B4-BE49-F238E27FC236}">
                <a16:creationId xmlns:a16="http://schemas.microsoft.com/office/drawing/2014/main" id="{251B0B65-BE22-C5E3-6065-381C27056BA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80651" y="153989"/>
            <a:ext cx="976711" cy="83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17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52E560C-D9C8-F915-04E5-FF5CA8376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8" y="365125"/>
            <a:ext cx="101052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CDCD0FB-2782-C691-8520-958EC6B42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1825625"/>
            <a:ext cx="1010529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7" name="Billede 6" descr="Et billede, der indeholder Grafik, Font/skrifttype, grafisk design, skærmbillede&#10;&#10;AI-genereret indhold kan være ukorrekt.">
            <a:extLst>
              <a:ext uri="{FF2B5EF4-FFF2-40B4-BE49-F238E27FC236}">
                <a16:creationId xmlns:a16="http://schemas.microsoft.com/office/drawing/2014/main" id="{9E8D824F-76BA-33BF-0744-A756F3B4BB1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062362" y="153988"/>
            <a:ext cx="976711" cy="83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3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yriad Pro Light" panose="020B04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Relationship Id="rId6" Type="http://schemas.openxmlformats.org/officeDocument/2006/relationships/image" Target="file:////Users/au314306/Library/Group%20Containers/UBF8T346G9.ms/WebArchiveCopyPasteTempFiles/com.microsoft.Word/9k=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D84FC1-3E30-026E-8B18-C760C761F0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7200"/>
              <a:t>Kort over OS!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E9AB89-DDFF-9990-4FEE-D399044B6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3600"/>
              <a:t>OS! Lektion 1</a:t>
            </a:r>
          </a:p>
        </p:txBody>
      </p:sp>
    </p:spTree>
    <p:extLst>
      <p:ext uri="{BB962C8B-B14F-4D97-AF65-F5344CB8AC3E}">
        <p14:creationId xmlns:p14="http://schemas.microsoft.com/office/powerpoint/2010/main" val="171625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0A847-6FC8-4C3F-7B3C-FA6BA3E3E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 descr="Et billede, der indeholder cirkel, skærmbillede, orange&#10;&#10;AI-genereret indhold kan være ukorrekt.">
            <a:extLst>
              <a:ext uri="{FF2B5EF4-FFF2-40B4-BE49-F238E27FC236}">
                <a16:creationId xmlns:a16="http://schemas.microsoft.com/office/drawing/2014/main" id="{D0A52DF6-107E-D65F-9234-1DD86DCFE4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683" r="7504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9CE9E0CC-8319-75AA-5D74-856E0312B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voksne skal</a:t>
            </a:r>
            <a:br>
              <a:rPr lang="da-DK" dirty="0"/>
            </a:br>
            <a:r>
              <a:rPr lang="da-DK" dirty="0"/>
              <a:t>lære noget!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0C7670A1-A53E-80DB-B3F9-DCAD2A59B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grpSp>
        <p:nvGrpSpPr>
          <p:cNvPr id="2" name="Gruppe 1">
            <a:extLst>
              <a:ext uri="{FF2B5EF4-FFF2-40B4-BE49-F238E27FC236}">
                <a16:creationId xmlns:a16="http://schemas.microsoft.com/office/drawing/2014/main" id="{F4735666-5DA1-EE8F-656A-1A035AD9E622}"/>
              </a:ext>
            </a:extLst>
          </p:cNvPr>
          <p:cNvGrpSpPr/>
          <p:nvPr/>
        </p:nvGrpSpPr>
        <p:grpSpPr>
          <a:xfrm>
            <a:off x="4113779" y="1568658"/>
            <a:ext cx="1783786" cy="1342517"/>
            <a:chOff x="9405255" y="1752378"/>
            <a:chExt cx="1783786" cy="1342517"/>
          </a:xfrm>
        </p:grpSpPr>
        <p:sp>
          <p:nvSpPr>
            <p:cNvPr id="5" name="Afrundet rektangel 22">
              <a:extLst>
                <a:ext uri="{FF2B5EF4-FFF2-40B4-BE49-F238E27FC236}">
                  <a16:creationId xmlns:a16="http://schemas.microsoft.com/office/drawing/2014/main" id="{04301A8B-6732-5933-4451-911E40B2D740}"/>
                </a:ext>
              </a:extLst>
            </p:cNvPr>
            <p:cNvSpPr/>
            <p:nvPr/>
          </p:nvSpPr>
          <p:spPr>
            <a:xfrm rot="5400000">
              <a:off x="9671793" y="1582533"/>
              <a:ext cx="1246336" cy="1675512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Med </a:t>
              </a: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EA581B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hvem</a:t>
              </a: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?</a:t>
              </a:r>
            </a:p>
          </p:txBody>
        </p:sp>
        <p:sp>
          <p:nvSpPr>
            <p:cNvPr id="7" name="Afrundet rektangel 22">
              <a:extLst>
                <a:ext uri="{FF2B5EF4-FFF2-40B4-BE49-F238E27FC236}">
                  <a16:creationId xmlns:a16="http://schemas.microsoft.com/office/drawing/2014/main" id="{50FA1C29-7157-451C-ADE2-A5B0027FDEA1}"/>
                </a:ext>
              </a:extLst>
            </p:cNvPr>
            <p:cNvSpPr/>
            <p:nvPr/>
          </p:nvSpPr>
          <p:spPr>
            <a:xfrm rot="5400000">
              <a:off x="9625889" y="1531744"/>
              <a:ext cx="1342517" cy="1783786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noFill/>
            <a:ln cap="rnd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C4B5D707-B5F4-BD31-E12A-7026EF5A2909}"/>
              </a:ext>
            </a:extLst>
          </p:cNvPr>
          <p:cNvGrpSpPr/>
          <p:nvPr/>
        </p:nvGrpSpPr>
        <p:grpSpPr>
          <a:xfrm>
            <a:off x="3031753" y="2655747"/>
            <a:ext cx="1783786" cy="1342517"/>
            <a:chOff x="9405255" y="1752378"/>
            <a:chExt cx="1783786" cy="1342517"/>
          </a:xfrm>
        </p:grpSpPr>
        <p:sp>
          <p:nvSpPr>
            <p:cNvPr id="10" name="Afrundet rektangel 22">
              <a:extLst>
                <a:ext uri="{FF2B5EF4-FFF2-40B4-BE49-F238E27FC236}">
                  <a16:creationId xmlns:a16="http://schemas.microsoft.com/office/drawing/2014/main" id="{63A6995A-A7BB-AD76-3E72-CD135E295717}"/>
                </a:ext>
              </a:extLst>
            </p:cNvPr>
            <p:cNvSpPr/>
            <p:nvPr/>
          </p:nvSpPr>
          <p:spPr>
            <a:xfrm rot="5400000">
              <a:off x="9671793" y="1582533"/>
              <a:ext cx="1246336" cy="1675512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2F284E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Hvad</a:t>
              </a: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 bruger vi det til?</a:t>
              </a:r>
            </a:p>
          </p:txBody>
        </p:sp>
        <p:sp>
          <p:nvSpPr>
            <p:cNvPr id="11" name="Afrundet rektangel 22">
              <a:extLst>
                <a:ext uri="{FF2B5EF4-FFF2-40B4-BE49-F238E27FC236}">
                  <a16:creationId xmlns:a16="http://schemas.microsoft.com/office/drawing/2014/main" id="{20AC9E9B-2173-F719-CCE5-26DE4B4B3C4A}"/>
                </a:ext>
              </a:extLst>
            </p:cNvPr>
            <p:cNvSpPr/>
            <p:nvPr/>
          </p:nvSpPr>
          <p:spPr>
            <a:xfrm rot="5400000">
              <a:off x="9625889" y="1531744"/>
              <a:ext cx="1342517" cy="1783786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noFill/>
            <a:ln cap="rnd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68E33858-5D7B-34A5-EECB-1AA9DB19FEC4}"/>
              </a:ext>
            </a:extLst>
          </p:cNvPr>
          <p:cNvGrpSpPr/>
          <p:nvPr/>
        </p:nvGrpSpPr>
        <p:grpSpPr>
          <a:xfrm>
            <a:off x="4165729" y="3698094"/>
            <a:ext cx="1783786" cy="1342517"/>
            <a:chOff x="9405255" y="1752378"/>
            <a:chExt cx="1783786" cy="1342517"/>
          </a:xfrm>
        </p:grpSpPr>
        <p:sp>
          <p:nvSpPr>
            <p:cNvPr id="13" name="Afrundet rektangel 22">
              <a:extLst>
                <a:ext uri="{FF2B5EF4-FFF2-40B4-BE49-F238E27FC236}">
                  <a16:creationId xmlns:a16="http://schemas.microsoft.com/office/drawing/2014/main" id="{1F6339B2-90AE-1FC4-8454-C2DC09C6E2C6}"/>
                </a:ext>
              </a:extLst>
            </p:cNvPr>
            <p:cNvSpPr/>
            <p:nvPr/>
          </p:nvSpPr>
          <p:spPr>
            <a:xfrm rot="5400000">
              <a:off x="9671793" y="1582533"/>
              <a:ext cx="1246336" cy="1675512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800" b="0" i="0" u="none" strike="noStrike" kern="1200" cap="none" spc="0" normalizeH="0" baseline="0" noProof="0">
                  <a:ln>
                    <a:noFill/>
                  </a:ln>
                  <a:solidFill>
                    <a:srgbClr val="2F284E"/>
                  </a:solidFill>
                  <a:effectLst/>
                  <a:uLnTx/>
                  <a:uFillTx/>
                  <a:latin typeface="Myriad Pro Light" panose="020B0403030403020204" pitchFamily="34" charset="0"/>
                  <a:ea typeface="+mn-ea"/>
                  <a:cs typeface="+mn-cs"/>
                </a:rPr>
                <a:t>Hvad?</a:t>
              </a:r>
            </a:p>
          </p:txBody>
        </p:sp>
        <p:sp>
          <p:nvSpPr>
            <p:cNvPr id="14" name="Afrundet rektangel 22">
              <a:extLst>
                <a:ext uri="{FF2B5EF4-FFF2-40B4-BE49-F238E27FC236}">
                  <a16:creationId xmlns:a16="http://schemas.microsoft.com/office/drawing/2014/main" id="{18D30E05-86F4-FD54-D6D0-AF5DB239A27D}"/>
                </a:ext>
              </a:extLst>
            </p:cNvPr>
            <p:cNvSpPr/>
            <p:nvPr/>
          </p:nvSpPr>
          <p:spPr>
            <a:xfrm rot="5400000">
              <a:off x="9625889" y="1531744"/>
              <a:ext cx="1342517" cy="1783786"/>
            </a:xfrm>
            <a:custGeom>
              <a:avLst/>
              <a:gdLst>
                <a:gd name="connsiteX0" fmla="*/ 0 w 1841500"/>
                <a:gd name="connsiteY0" fmla="*/ 306923 h 2863850"/>
                <a:gd name="connsiteX1" fmla="*/ 306923 w 1841500"/>
                <a:gd name="connsiteY1" fmla="*/ 0 h 2863850"/>
                <a:gd name="connsiteX2" fmla="*/ 1534577 w 1841500"/>
                <a:gd name="connsiteY2" fmla="*/ 0 h 2863850"/>
                <a:gd name="connsiteX3" fmla="*/ 1841500 w 1841500"/>
                <a:gd name="connsiteY3" fmla="*/ 306923 h 2863850"/>
                <a:gd name="connsiteX4" fmla="*/ 1841500 w 1841500"/>
                <a:gd name="connsiteY4" fmla="*/ 2556927 h 2863850"/>
                <a:gd name="connsiteX5" fmla="*/ 1534577 w 1841500"/>
                <a:gd name="connsiteY5" fmla="*/ 2863850 h 2863850"/>
                <a:gd name="connsiteX6" fmla="*/ 306923 w 1841500"/>
                <a:gd name="connsiteY6" fmla="*/ 2863850 h 2863850"/>
                <a:gd name="connsiteX7" fmla="*/ 0 w 1841500"/>
                <a:gd name="connsiteY7" fmla="*/ 2556927 h 2863850"/>
                <a:gd name="connsiteX8" fmla="*/ 0 w 1841500"/>
                <a:gd name="connsiteY8" fmla="*/ 306923 h 2863850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841500 w 1841500"/>
                <a:gd name="connsiteY3" fmla="*/ 325326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06923 w 1841500"/>
                <a:gd name="connsiteY1" fmla="*/ 18403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0 w 1841500"/>
                <a:gd name="connsiteY0" fmla="*/ 325326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0 w 1841500"/>
                <a:gd name="connsiteY8" fmla="*/ 325326 h 2882253"/>
                <a:gd name="connsiteX0" fmla="*/ 130035 w 1841500"/>
                <a:gd name="connsiteY0" fmla="*/ 324014 h 2882253"/>
                <a:gd name="connsiteX1" fmla="*/ 323359 w 1841500"/>
                <a:gd name="connsiteY1" fmla="*/ 86074 h 2882253"/>
                <a:gd name="connsiteX2" fmla="*/ 1287318 w 1841500"/>
                <a:gd name="connsiteY2" fmla="*/ 0 h 2882253"/>
                <a:gd name="connsiteX3" fmla="*/ 1515440 w 1841500"/>
                <a:gd name="connsiteY3" fmla="*/ 224127 h 2882253"/>
                <a:gd name="connsiteX4" fmla="*/ 1841500 w 1841500"/>
                <a:gd name="connsiteY4" fmla="*/ 2575330 h 2882253"/>
                <a:gd name="connsiteX5" fmla="*/ 1534577 w 1841500"/>
                <a:gd name="connsiteY5" fmla="*/ 2882253 h 2882253"/>
                <a:gd name="connsiteX6" fmla="*/ 306923 w 1841500"/>
                <a:gd name="connsiteY6" fmla="*/ 2882253 h 2882253"/>
                <a:gd name="connsiteX7" fmla="*/ 0 w 1841500"/>
                <a:gd name="connsiteY7" fmla="*/ 2575330 h 2882253"/>
                <a:gd name="connsiteX8" fmla="*/ 130035 w 1841500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5050 w 1759627"/>
                <a:gd name="connsiteY6" fmla="*/ 2882253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82253"/>
                <a:gd name="connsiteX1" fmla="*/ 241486 w 1759627"/>
                <a:gd name="connsiteY1" fmla="*/ 86074 h 2882253"/>
                <a:gd name="connsiteX2" fmla="*/ 1205445 w 1759627"/>
                <a:gd name="connsiteY2" fmla="*/ 0 h 2882253"/>
                <a:gd name="connsiteX3" fmla="*/ 1433567 w 1759627"/>
                <a:gd name="connsiteY3" fmla="*/ 224127 h 2882253"/>
                <a:gd name="connsiteX4" fmla="*/ 1759627 w 1759627"/>
                <a:gd name="connsiteY4" fmla="*/ 2575330 h 2882253"/>
                <a:gd name="connsiteX5" fmla="*/ 1452704 w 1759627"/>
                <a:gd name="connsiteY5" fmla="*/ 2882253 h 2882253"/>
                <a:gd name="connsiteX6" fmla="*/ 223656 w 1759627"/>
                <a:gd name="connsiteY6" fmla="*/ 2807839 h 2882253"/>
                <a:gd name="connsiteX7" fmla="*/ 0 w 1759627"/>
                <a:gd name="connsiteY7" fmla="*/ 2612279 h 2882253"/>
                <a:gd name="connsiteX8" fmla="*/ 48162 w 1759627"/>
                <a:gd name="connsiteY8" fmla="*/ 324014 h 2882253"/>
                <a:gd name="connsiteX0" fmla="*/ 48162 w 1759627"/>
                <a:gd name="connsiteY0" fmla="*/ 324014 h 2807839"/>
                <a:gd name="connsiteX1" fmla="*/ 241486 w 1759627"/>
                <a:gd name="connsiteY1" fmla="*/ 86074 h 2807839"/>
                <a:gd name="connsiteX2" fmla="*/ 1205445 w 1759627"/>
                <a:gd name="connsiteY2" fmla="*/ 0 h 2807839"/>
                <a:gd name="connsiteX3" fmla="*/ 1433567 w 1759627"/>
                <a:gd name="connsiteY3" fmla="*/ 224127 h 2807839"/>
                <a:gd name="connsiteX4" fmla="*/ 1759627 w 1759627"/>
                <a:gd name="connsiteY4" fmla="*/ 2575330 h 2807839"/>
                <a:gd name="connsiteX5" fmla="*/ 1379212 w 1759627"/>
                <a:gd name="connsiteY5" fmla="*/ 2767897 h 2807839"/>
                <a:gd name="connsiteX6" fmla="*/ 223656 w 1759627"/>
                <a:gd name="connsiteY6" fmla="*/ 2807839 h 2807839"/>
                <a:gd name="connsiteX7" fmla="*/ 0 w 1759627"/>
                <a:gd name="connsiteY7" fmla="*/ 2612279 h 2807839"/>
                <a:gd name="connsiteX8" fmla="*/ 48162 w 1759627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8162 w 1592129"/>
                <a:gd name="connsiteY0" fmla="*/ 324014 h 2807839"/>
                <a:gd name="connsiteX1" fmla="*/ 241486 w 1592129"/>
                <a:gd name="connsiteY1" fmla="*/ 86074 h 2807839"/>
                <a:gd name="connsiteX2" fmla="*/ 1205445 w 1592129"/>
                <a:gd name="connsiteY2" fmla="*/ 0 h 2807839"/>
                <a:gd name="connsiteX3" fmla="*/ 1433567 w 1592129"/>
                <a:gd name="connsiteY3" fmla="*/ 224127 h 2807839"/>
                <a:gd name="connsiteX4" fmla="*/ 1592129 w 1592129"/>
                <a:gd name="connsiteY4" fmla="*/ 2496162 h 2807839"/>
                <a:gd name="connsiteX5" fmla="*/ 1379212 w 1592129"/>
                <a:gd name="connsiteY5" fmla="*/ 2767897 h 2807839"/>
                <a:gd name="connsiteX6" fmla="*/ 223656 w 1592129"/>
                <a:gd name="connsiteY6" fmla="*/ 2807839 h 2807839"/>
                <a:gd name="connsiteX7" fmla="*/ 0 w 1592129"/>
                <a:gd name="connsiteY7" fmla="*/ 2612279 h 2807839"/>
                <a:gd name="connsiteX8" fmla="*/ 48162 w 1592129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  <a:gd name="connsiteX0" fmla="*/ 40923 w 1584890"/>
                <a:gd name="connsiteY0" fmla="*/ 324014 h 2807839"/>
                <a:gd name="connsiteX1" fmla="*/ 234247 w 1584890"/>
                <a:gd name="connsiteY1" fmla="*/ 86074 h 2807839"/>
                <a:gd name="connsiteX2" fmla="*/ 1198206 w 1584890"/>
                <a:gd name="connsiteY2" fmla="*/ 0 h 2807839"/>
                <a:gd name="connsiteX3" fmla="*/ 1426328 w 1584890"/>
                <a:gd name="connsiteY3" fmla="*/ 224127 h 2807839"/>
                <a:gd name="connsiteX4" fmla="*/ 1584890 w 1584890"/>
                <a:gd name="connsiteY4" fmla="*/ 2496162 h 2807839"/>
                <a:gd name="connsiteX5" fmla="*/ 1371973 w 1584890"/>
                <a:gd name="connsiteY5" fmla="*/ 2767897 h 2807839"/>
                <a:gd name="connsiteX6" fmla="*/ 216417 w 1584890"/>
                <a:gd name="connsiteY6" fmla="*/ 2807839 h 2807839"/>
                <a:gd name="connsiteX7" fmla="*/ 0 w 1584890"/>
                <a:gd name="connsiteY7" fmla="*/ 2564391 h 2807839"/>
                <a:gd name="connsiteX8" fmla="*/ 40923 w 1584890"/>
                <a:gd name="connsiteY8" fmla="*/ 324014 h 2807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890" h="2807839">
                  <a:moveTo>
                    <a:pt x="40923" y="324014"/>
                  </a:moveTo>
                  <a:cubicBezTo>
                    <a:pt x="40923" y="154505"/>
                    <a:pt x="166203" y="89230"/>
                    <a:pt x="234247" y="86074"/>
                  </a:cubicBezTo>
                  <a:lnTo>
                    <a:pt x="1198206" y="0"/>
                  </a:lnTo>
                  <a:cubicBezTo>
                    <a:pt x="1334638" y="3710"/>
                    <a:pt x="1411204" y="116981"/>
                    <a:pt x="1426328" y="224127"/>
                  </a:cubicBezTo>
                  <a:lnTo>
                    <a:pt x="1584890" y="2496162"/>
                  </a:lnTo>
                  <a:cubicBezTo>
                    <a:pt x="1584890" y="2665671"/>
                    <a:pt x="1471577" y="2770049"/>
                    <a:pt x="1371973" y="2767897"/>
                  </a:cubicBezTo>
                  <a:lnTo>
                    <a:pt x="216417" y="2807839"/>
                  </a:lnTo>
                  <a:cubicBezTo>
                    <a:pt x="46908" y="2807839"/>
                    <a:pt x="6775" y="2678394"/>
                    <a:pt x="0" y="2564391"/>
                  </a:cubicBezTo>
                  <a:lnTo>
                    <a:pt x="40923" y="324014"/>
                  </a:lnTo>
                  <a:close/>
                </a:path>
              </a:pathLst>
            </a:custGeom>
            <a:noFill/>
            <a:ln cap="rnd">
              <a:solidFill>
                <a:schemeClr val="accent2">
                  <a:lumMod val="20000"/>
                  <a:lumOff val="80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17" name="Picture 2">
            <a:extLst>
              <a:ext uri="{FF2B5EF4-FFF2-40B4-BE49-F238E27FC236}">
                <a16:creationId xmlns:a16="http://schemas.microsoft.com/office/drawing/2014/main" id="{34327EDD-52B0-0D73-2DA3-94894524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16515">
            <a:off x="-229742" y="3900645"/>
            <a:ext cx="3037923" cy="242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Kombinationstegning 1">
            <a:extLst>
              <a:ext uri="{FF2B5EF4-FFF2-40B4-BE49-F238E27FC236}">
                <a16:creationId xmlns:a16="http://schemas.microsoft.com/office/drawing/2014/main" id="{0EC8BB7B-B64E-B4EE-FDC9-C4FEA16DC2D1}"/>
              </a:ext>
            </a:extLst>
          </p:cNvPr>
          <p:cNvSpPr/>
          <p:nvPr/>
        </p:nvSpPr>
        <p:spPr>
          <a:xfrm rot="20876283">
            <a:off x="1614608" y="5268535"/>
            <a:ext cx="1663894" cy="1586494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srgbClr val="2F284E"/>
              </a:solidFill>
              <a:effectLst/>
              <a:uLnTx/>
              <a:uFillTx/>
              <a:latin typeface="Cavolini" panose="03000502040302020204" pitchFamily="66" charset="0"/>
              <a:ea typeface="+mn-ea"/>
              <a:cs typeface="Cavolini" panose="03000502040302020204" pitchFamily="66" charset="0"/>
            </a:endParaRPr>
          </a:p>
        </p:txBody>
      </p:sp>
      <p:sp>
        <p:nvSpPr>
          <p:cNvPr id="19" name="Kombinationskurve 18">
            <a:extLst>
              <a:ext uri="{FF2B5EF4-FFF2-40B4-BE49-F238E27FC236}">
                <a16:creationId xmlns:a16="http://schemas.microsoft.com/office/drawing/2014/main" id="{01F1BFC6-13EF-FEA3-FF2F-740296907499}"/>
              </a:ext>
            </a:extLst>
          </p:cNvPr>
          <p:cNvSpPr/>
          <p:nvPr/>
        </p:nvSpPr>
        <p:spPr>
          <a:xfrm rot="21006881">
            <a:off x="4991771" y="768294"/>
            <a:ext cx="2306508" cy="555058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Kombinationskurve 19">
            <a:extLst>
              <a:ext uri="{FF2B5EF4-FFF2-40B4-BE49-F238E27FC236}">
                <a16:creationId xmlns:a16="http://schemas.microsoft.com/office/drawing/2014/main" id="{598B394D-EB6D-00E3-BD74-CD5E6A447E43}"/>
              </a:ext>
            </a:extLst>
          </p:cNvPr>
          <p:cNvSpPr/>
          <p:nvPr/>
        </p:nvSpPr>
        <p:spPr>
          <a:xfrm rot="21006881">
            <a:off x="4821724" y="2699862"/>
            <a:ext cx="2965263" cy="334732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Kombinationskurve 20">
            <a:extLst>
              <a:ext uri="{FF2B5EF4-FFF2-40B4-BE49-F238E27FC236}">
                <a16:creationId xmlns:a16="http://schemas.microsoft.com/office/drawing/2014/main" id="{D1C6B282-C29C-B90F-B7F1-C105E0194CC1}"/>
              </a:ext>
            </a:extLst>
          </p:cNvPr>
          <p:cNvSpPr/>
          <p:nvPr/>
        </p:nvSpPr>
        <p:spPr>
          <a:xfrm rot="19596113" flipV="1">
            <a:off x="6018198" y="3617715"/>
            <a:ext cx="3044127" cy="835192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7242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1905991"/>
            <a:ext cx="10081847" cy="2000991"/>
          </a:xfrm>
        </p:spPr>
        <p:txBody>
          <a:bodyPr>
            <a:normAutofit/>
          </a:bodyPr>
          <a:lstStyle/>
          <a:p>
            <a:r>
              <a:rPr lang="da-DK" dirty="0"/>
              <a:t>Dagens startskud: Quiz</a:t>
            </a:r>
          </a:p>
        </p:txBody>
      </p:sp>
    </p:spTree>
    <p:extLst>
      <p:ext uri="{BB962C8B-B14F-4D97-AF65-F5344CB8AC3E}">
        <p14:creationId xmlns:p14="http://schemas.microsoft.com/office/powerpoint/2010/main" val="76871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CB5C63-CF5C-3533-1232-8D849052A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1299" r="20938" b="2770"/>
          <a:stretch>
            <a:fillRect/>
          </a:stretch>
        </p:blipFill>
        <p:spPr bwMode="auto">
          <a:xfrm>
            <a:off x="2363189" y="1012859"/>
            <a:ext cx="7517081" cy="48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69E52E19-6AFA-D75B-F97A-C6F82991F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8710556 w 12192000"/>
              <a:gd name="connsiteY0" fmla="*/ 1074717 h 6858000"/>
              <a:gd name="connsiteX1" fmla="*/ 8449294 w 12192000"/>
              <a:gd name="connsiteY1" fmla="*/ 1335979 h 6858000"/>
              <a:gd name="connsiteX2" fmla="*/ 8449294 w 12192000"/>
              <a:gd name="connsiteY2" fmla="*/ 2380997 h 6858000"/>
              <a:gd name="connsiteX3" fmla="*/ 8710556 w 12192000"/>
              <a:gd name="connsiteY3" fmla="*/ 2642259 h 6858000"/>
              <a:gd name="connsiteX4" fmla="*/ 9755574 w 12192000"/>
              <a:gd name="connsiteY4" fmla="*/ 2642259 h 6858000"/>
              <a:gd name="connsiteX5" fmla="*/ 10016836 w 12192000"/>
              <a:gd name="connsiteY5" fmla="*/ 2380997 h 6858000"/>
              <a:gd name="connsiteX6" fmla="*/ 10016836 w 12192000"/>
              <a:gd name="connsiteY6" fmla="*/ 1335979 h 6858000"/>
              <a:gd name="connsiteX7" fmla="*/ 9755574 w 12192000"/>
              <a:gd name="connsiteY7" fmla="*/ 1074717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8710556" y="1074717"/>
                </a:moveTo>
                <a:cubicBezTo>
                  <a:pt x="8566265" y="1074717"/>
                  <a:pt x="8449294" y="1191688"/>
                  <a:pt x="8449294" y="1335979"/>
                </a:cubicBezTo>
                <a:lnTo>
                  <a:pt x="8449294" y="2380997"/>
                </a:lnTo>
                <a:cubicBezTo>
                  <a:pt x="8449294" y="2525288"/>
                  <a:pt x="8566265" y="2642259"/>
                  <a:pt x="8710556" y="2642259"/>
                </a:cubicBezTo>
                <a:lnTo>
                  <a:pt x="9755574" y="2642259"/>
                </a:lnTo>
                <a:cubicBezTo>
                  <a:pt x="9899865" y="2642259"/>
                  <a:pt x="10016836" y="2525288"/>
                  <a:pt x="10016836" y="2380997"/>
                </a:cubicBezTo>
                <a:lnTo>
                  <a:pt x="10016836" y="1335979"/>
                </a:lnTo>
                <a:cubicBezTo>
                  <a:pt x="10016836" y="1191688"/>
                  <a:pt x="9899865" y="1074717"/>
                  <a:pt x="9755574" y="107471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12" name="Afrundet rektangulær billedforklaring 11">
            <a:extLst>
              <a:ext uri="{FF2B5EF4-FFF2-40B4-BE49-F238E27FC236}">
                <a16:creationId xmlns:a16="http://schemas.microsoft.com/office/drawing/2014/main" id="{B516E540-EA0F-1917-EA9E-2DB40561E4F8}"/>
              </a:ext>
            </a:extLst>
          </p:cNvPr>
          <p:cNvSpPr/>
          <p:nvPr/>
        </p:nvSpPr>
        <p:spPr>
          <a:xfrm>
            <a:off x="5789222" y="2410691"/>
            <a:ext cx="2226624" cy="1593063"/>
          </a:xfrm>
          <a:prstGeom prst="wedgeRoundRectCallout">
            <a:avLst>
              <a:gd name="adj1" fmla="val 73834"/>
              <a:gd name="adj2" fmla="val -4894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er det for en app?</a:t>
            </a:r>
          </a:p>
        </p:txBody>
      </p:sp>
      <p:sp>
        <p:nvSpPr>
          <p:cNvPr id="13" name="Afrundet rektangulær billedforklaring 12">
            <a:extLst>
              <a:ext uri="{FF2B5EF4-FFF2-40B4-BE49-F238E27FC236}">
                <a16:creationId xmlns:a16="http://schemas.microsoft.com/office/drawing/2014/main" id="{28911CCF-5BF3-02C9-89FA-BB79F5F47BD9}"/>
              </a:ext>
            </a:extLst>
          </p:cNvPr>
          <p:cNvSpPr/>
          <p:nvPr/>
        </p:nvSpPr>
        <p:spPr>
          <a:xfrm>
            <a:off x="7897091" y="4220081"/>
            <a:ext cx="2226624" cy="1593063"/>
          </a:xfrm>
          <a:prstGeom prst="wedgeRoundRectCallout">
            <a:avLst>
              <a:gd name="adj1" fmla="val -49899"/>
              <a:gd name="adj2" fmla="val -82114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Beskeder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(på én slags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telefon)</a:t>
            </a:r>
          </a:p>
        </p:txBody>
      </p:sp>
      <p:pic>
        <p:nvPicPr>
          <p:cNvPr id="14" name="Billede 13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5D8FBBFF-4E1C-24CF-E7CC-1ED02F5C2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82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D4002-0264-2AB0-1F6D-97E142520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FFB49D7-0CFD-9E45-D0A7-3FF13EF751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1299" r="20938" b="2770"/>
          <a:stretch>
            <a:fillRect/>
          </a:stretch>
        </p:blipFill>
        <p:spPr bwMode="auto">
          <a:xfrm>
            <a:off x="2363189" y="1012859"/>
            <a:ext cx="7517081" cy="48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Kombinationskurve 8">
            <a:extLst>
              <a:ext uri="{FF2B5EF4-FFF2-40B4-BE49-F238E27FC236}">
                <a16:creationId xmlns:a16="http://schemas.microsoft.com/office/drawing/2014/main" id="{85DA6555-0B4F-4F5E-0C53-BF7D2BE0DD48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onnsiteX0" fmla="*/ 7470579 w 12192000"/>
              <a:gd name="connsiteY0" fmla="*/ 1012859 h 6858000"/>
              <a:gd name="connsiteX1" fmla="*/ 6958940 w 12192000"/>
              <a:gd name="connsiteY1" fmla="*/ 1524498 h 6858000"/>
              <a:gd name="connsiteX2" fmla="*/ 6958940 w 12192000"/>
              <a:gd name="connsiteY2" fmla="*/ 3626912 h 6858000"/>
              <a:gd name="connsiteX3" fmla="*/ 7470579 w 12192000"/>
              <a:gd name="connsiteY3" fmla="*/ 4138551 h 6858000"/>
              <a:gd name="connsiteX4" fmla="*/ 9517072 w 12192000"/>
              <a:gd name="connsiteY4" fmla="*/ 4138551 h 6858000"/>
              <a:gd name="connsiteX5" fmla="*/ 10028711 w 12192000"/>
              <a:gd name="connsiteY5" fmla="*/ 3626912 h 6858000"/>
              <a:gd name="connsiteX6" fmla="*/ 10028711 w 12192000"/>
              <a:gd name="connsiteY6" fmla="*/ 1524498 h 6858000"/>
              <a:gd name="connsiteX7" fmla="*/ 9517072 w 12192000"/>
              <a:gd name="connsiteY7" fmla="*/ 1012859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470579" y="1012859"/>
                </a:moveTo>
                <a:cubicBezTo>
                  <a:pt x="7188009" y="1012859"/>
                  <a:pt x="6958940" y="1241928"/>
                  <a:pt x="6958940" y="1524498"/>
                </a:cubicBezTo>
                <a:lnTo>
                  <a:pt x="6958940" y="3626912"/>
                </a:lnTo>
                <a:cubicBezTo>
                  <a:pt x="6958940" y="3909482"/>
                  <a:pt x="7188009" y="4138551"/>
                  <a:pt x="7470579" y="4138551"/>
                </a:cubicBezTo>
                <a:lnTo>
                  <a:pt x="9517072" y="4138551"/>
                </a:lnTo>
                <a:cubicBezTo>
                  <a:pt x="9799642" y="4138551"/>
                  <a:pt x="10028711" y="3909482"/>
                  <a:pt x="10028711" y="3626912"/>
                </a:cubicBezTo>
                <a:lnTo>
                  <a:pt x="10028711" y="1524498"/>
                </a:lnTo>
                <a:cubicBezTo>
                  <a:pt x="10028711" y="1241928"/>
                  <a:pt x="9799642" y="1012859"/>
                  <a:pt x="9517072" y="101285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10" name="Afrundet rektangulær billedforklaring 9">
            <a:extLst>
              <a:ext uri="{FF2B5EF4-FFF2-40B4-BE49-F238E27FC236}">
                <a16:creationId xmlns:a16="http://schemas.microsoft.com/office/drawing/2014/main" id="{5F82DDE3-CE78-0DD2-5CD7-C26D0E0854C4}"/>
              </a:ext>
            </a:extLst>
          </p:cNvPr>
          <p:cNvSpPr/>
          <p:nvPr/>
        </p:nvSpPr>
        <p:spPr>
          <a:xfrm>
            <a:off x="4310745" y="2576946"/>
            <a:ext cx="2226624" cy="1593063"/>
          </a:xfrm>
          <a:prstGeom prst="wedgeRoundRectCallout">
            <a:avLst>
              <a:gd name="adj1" fmla="val 73834"/>
              <a:gd name="adj2" fmla="val -4894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har de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til fælles?</a:t>
            </a:r>
          </a:p>
        </p:txBody>
      </p:sp>
      <p:sp>
        <p:nvSpPr>
          <p:cNvPr id="11" name="Afrundet rektangulær billedforklaring 10">
            <a:extLst>
              <a:ext uri="{FF2B5EF4-FFF2-40B4-BE49-F238E27FC236}">
                <a16:creationId xmlns:a16="http://schemas.microsoft.com/office/drawing/2014/main" id="{179709D0-4240-9D37-E1AA-1EE524A7DE38}"/>
              </a:ext>
            </a:extLst>
          </p:cNvPr>
          <p:cNvSpPr/>
          <p:nvPr/>
        </p:nvSpPr>
        <p:spPr>
          <a:xfrm>
            <a:off x="2600701" y="4252078"/>
            <a:ext cx="2226624" cy="1593063"/>
          </a:xfrm>
          <a:prstGeom prst="wedgeRoundRectCallout">
            <a:avLst>
              <a:gd name="adj1" fmla="val 38101"/>
              <a:gd name="adj2" fmla="val -71678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Kommunikation!</a:t>
            </a:r>
          </a:p>
        </p:txBody>
      </p:sp>
      <p:pic>
        <p:nvPicPr>
          <p:cNvPr id="12" name="Billede 11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7C63F41-D778-33E5-0A46-DFECC7DA7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8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F3AD2-9252-F0D6-9890-7D1029753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>
            <a:extLst>
              <a:ext uri="{FF2B5EF4-FFF2-40B4-BE49-F238E27FC236}">
                <a16:creationId xmlns:a16="http://schemas.microsoft.com/office/drawing/2014/main" id="{8D161008-1FD4-846F-5CA5-7304533EC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" t="1209" r="636" b="12475"/>
          <a:stretch>
            <a:fillRect/>
          </a:stretch>
        </p:blipFill>
        <p:spPr bwMode="auto">
          <a:xfrm>
            <a:off x="2095994" y="1514104"/>
            <a:ext cx="7732817" cy="317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Kombinationskurve 5">
            <a:extLst>
              <a:ext uri="{FF2B5EF4-FFF2-40B4-BE49-F238E27FC236}">
                <a16:creationId xmlns:a16="http://schemas.microsoft.com/office/drawing/2014/main" id="{DD24BE13-C1BD-825D-6B74-DB2AC44FF015}"/>
              </a:ext>
            </a:extLst>
          </p:cNvPr>
          <p:cNvSpPr/>
          <p:nvPr/>
        </p:nvSpPr>
        <p:spPr>
          <a:xfrm>
            <a:off x="-1" y="-1"/>
            <a:ext cx="12192000" cy="6858000"/>
          </a:xfrm>
          <a:custGeom>
            <a:avLst/>
            <a:gdLst>
              <a:gd name="connsiteX0" fmla="*/ 7089574 w 12192000"/>
              <a:gd name="connsiteY0" fmla="*/ 1626919 h 6858000"/>
              <a:gd name="connsiteX1" fmla="*/ 6840187 w 12192000"/>
              <a:gd name="connsiteY1" fmla="*/ 1876306 h 6858000"/>
              <a:gd name="connsiteX2" fmla="*/ 6840187 w 12192000"/>
              <a:gd name="connsiteY2" fmla="*/ 2873823 h 6858000"/>
              <a:gd name="connsiteX3" fmla="*/ 7089574 w 12192000"/>
              <a:gd name="connsiteY3" fmla="*/ 3123210 h 6858000"/>
              <a:gd name="connsiteX4" fmla="*/ 8087091 w 12192000"/>
              <a:gd name="connsiteY4" fmla="*/ 3123210 h 6858000"/>
              <a:gd name="connsiteX5" fmla="*/ 8336478 w 12192000"/>
              <a:gd name="connsiteY5" fmla="*/ 2873823 h 6858000"/>
              <a:gd name="connsiteX6" fmla="*/ 8336478 w 12192000"/>
              <a:gd name="connsiteY6" fmla="*/ 1876306 h 6858000"/>
              <a:gd name="connsiteX7" fmla="*/ 8087091 w 12192000"/>
              <a:gd name="connsiteY7" fmla="*/ 1626919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089574" y="1626919"/>
                </a:moveTo>
                <a:cubicBezTo>
                  <a:pt x="6951841" y="1626919"/>
                  <a:pt x="6840187" y="1738573"/>
                  <a:pt x="6840187" y="1876306"/>
                </a:cubicBezTo>
                <a:lnTo>
                  <a:pt x="6840187" y="2873823"/>
                </a:lnTo>
                <a:cubicBezTo>
                  <a:pt x="6840187" y="3011556"/>
                  <a:pt x="6951841" y="3123210"/>
                  <a:pt x="7089574" y="3123210"/>
                </a:cubicBezTo>
                <a:lnTo>
                  <a:pt x="8087091" y="3123210"/>
                </a:lnTo>
                <a:cubicBezTo>
                  <a:pt x="8224824" y="3123210"/>
                  <a:pt x="8336478" y="3011556"/>
                  <a:pt x="8336478" y="2873823"/>
                </a:cubicBezTo>
                <a:lnTo>
                  <a:pt x="8336478" y="1876306"/>
                </a:lnTo>
                <a:cubicBezTo>
                  <a:pt x="8336478" y="1738573"/>
                  <a:pt x="8224824" y="1626919"/>
                  <a:pt x="8087091" y="162691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10" name="Afrundet rektangulær billedforklaring 9">
            <a:extLst>
              <a:ext uri="{FF2B5EF4-FFF2-40B4-BE49-F238E27FC236}">
                <a16:creationId xmlns:a16="http://schemas.microsoft.com/office/drawing/2014/main" id="{7C608E14-653C-4EB7-0596-98724695092F}"/>
              </a:ext>
            </a:extLst>
          </p:cNvPr>
          <p:cNvSpPr/>
          <p:nvPr/>
        </p:nvSpPr>
        <p:spPr>
          <a:xfrm>
            <a:off x="4275119" y="2897579"/>
            <a:ext cx="2226624" cy="1593063"/>
          </a:xfrm>
          <a:prstGeom prst="wedgeRoundRectCallout">
            <a:avLst>
              <a:gd name="adj1" fmla="val 73834"/>
              <a:gd name="adj2" fmla="val -48943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er det for en app?</a:t>
            </a:r>
          </a:p>
        </p:txBody>
      </p:sp>
      <p:sp>
        <p:nvSpPr>
          <p:cNvPr id="11" name="Afrundet rektangulær billedforklaring 10">
            <a:extLst>
              <a:ext uri="{FF2B5EF4-FFF2-40B4-BE49-F238E27FC236}">
                <a16:creationId xmlns:a16="http://schemas.microsoft.com/office/drawing/2014/main" id="{2E0C0ACD-86BE-FCB7-3AE2-F4870650AB25}"/>
              </a:ext>
            </a:extLst>
          </p:cNvPr>
          <p:cNvSpPr/>
          <p:nvPr/>
        </p:nvSpPr>
        <p:spPr>
          <a:xfrm>
            <a:off x="5918858" y="4841877"/>
            <a:ext cx="2226624" cy="1593063"/>
          </a:xfrm>
          <a:prstGeom prst="wedgeRoundRectCallout">
            <a:avLst>
              <a:gd name="adj1" fmla="val -34699"/>
              <a:gd name="adj2" fmla="val -94787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 dirty="0" err="1">
                <a:latin typeface="Myriad Pro Light" panose="020B0403030403020204" pitchFamily="34" charset="0"/>
              </a:rPr>
              <a:t>Brawl</a:t>
            </a:r>
            <a:r>
              <a:rPr lang="da-DK" i="1" dirty="0">
                <a:latin typeface="Myriad Pro Light" panose="020B0403030403020204" pitchFamily="34" charset="0"/>
              </a:rPr>
              <a:t> Stars</a:t>
            </a:r>
            <a:r>
              <a:rPr lang="da-DK" dirty="0">
                <a:latin typeface="Myriad Pro Light" panose="020B0403030403020204" pitchFamily="34" charset="0"/>
              </a:rPr>
              <a:t>!</a:t>
            </a:r>
          </a:p>
        </p:txBody>
      </p:sp>
      <p:pic>
        <p:nvPicPr>
          <p:cNvPr id="7" name="Billede 6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E0E61A3-73FB-61F1-C6E5-AA346453B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479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CB5C63-CF5C-3533-1232-8D849052A9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5" t="1299" r="20938" b="2770"/>
          <a:stretch>
            <a:fillRect/>
          </a:stretch>
        </p:blipFill>
        <p:spPr bwMode="auto">
          <a:xfrm>
            <a:off x="2363189" y="1012859"/>
            <a:ext cx="7517081" cy="485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Kombinationskurve 8">
            <a:extLst>
              <a:ext uri="{FF2B5EF4-FFF2-40B4-BE49-F238E27FC236}">
                <a16:creationId xmlns:a16="http://schemas.microsoft.com/office/drawing/2014/main" id="{BF8F7219-EE2F-C6C5-8F8F-B40119ACB7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534815 w 12192000"/>
              <a:gd name="connsiteY0" fmla="*/ 1012859 h 6858000"/>
              <a:gd name="connsiteX1" fmla="*/ 2363190 w 12192000"/>
              <a:gd name="connsiteY1" fmla="*/ 1184484 h 6858000"/>
              <a:gd name="connsiteX2" fmla="*/ 2363190 w 12192000"/>
              <a:gd name="connsiteY2" fmla="*/ 5769494 h 6858000"/>
              <a:gd name="connsiteX3" fmla="*/ 2534815 w 12192000"/>
              <a:gd name="connsiteY3" fmla="*/ 5941119 h 6858000"/>
              <a:gd name="connsiteX4" fmla="*/ 3092832 w 12192000"/>
              <a:gd name="connsiteY4" fmla="*/ 5941119 h 6858000"/>
              <a:gd name="connsiteX5" fmla="*/ 6805129 w 12192000"/>
              <a:gd name="connsiteY5" fmla="*/ 5941119 h 6858000"/>
              <a:gd name="connsiteX6" fmla="*/ 8622176 w 12192000"/>
              <a:gd name="connsiteY6" fmla="*/ 5941119 h 6858000"/>
              <a:gd name="connsiteX7" fmla="*/ 8876805 w 12192000"/>
              <a:gd name="connsiteY7" fmla="*/ 5686490 h 6858000"/>
              <a:gd name="connsiteX8" fmla="*/ 8876805 w 12192000"/>
              <a:gd name="connsiteY8" fmla="*/ 4458494 h 6858000"/>
              <a:gd name="connsiteX9" fmla="*/ 8622176 w 12192000"/>
              <a:gd name="connsiteY9" fmla="*/ 4203865 h 6858000"/>
              <a:gd name="connsiteX10" fmla="*/ 6976754 w 12192000"/>
              <a:gd name="connsiteY10" fmla="*/ 4203865 h 6858000"/>
              <a:gd name="connsiteX11" fmla="*/ 6976754 w 12192000"/>
              <a:gd name="connsiteY11" fmla="*/ 1184484 h 6858000"/>
              <a:gd name="connsiteX12" fmla="*/ 6805129 w 12192000"/>
              <a:gd name="connsiteY12" fmla="*/ 1012859 h 6858000"/>
              <a:gd name="connsiteX13" fmla="*/ 0 w 12192000"/>
              <a:gd name="connsiteY13" fmla="*/ 0 h 6858000"/>
              <a:gd name="connsiteX14" fmla="*/ 12192000 w 12192000"/>
              <a:gd name="connsiteY14" fmla="*/ 0 h 6858000"/>
              <a:gd name="connsiteX15" fmla="*/ 12192000 w 12192000"/>
              <a:gd name="connsiteY15" fmla="*/ 6858000 h 6858000"/>
              <a:gd name="connsiteX16" fmla="*/ 0 w 12192000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2534815" y="1012859"/>
                </a:moveTo>
                <a:cubicBezTo>
                  <a:pt x="2440029" y="1012859"/>
                  <a:pt x="2363190" y="1089698"/>
                  <a:pt x="2363190" y="1184484"/>
                </a:cubicBezTo>
                <a:lnTo>
                  <a:pt x="2363190" y="5769494"/>
                </a:lnTo>
                <a:cubicBezTo>
                  <a:pt x="2363190" y="5864280"/>
                  <a:pt x="2440029" y="5941119"/>
                  <a:pt x="2534815" y="5941119"/>
                </a:cubicBezTo>
                <a:lnTo>
                  <a:pt x="3092832" y="5941119"/>
                </a:lnTo>
                <a:lnTo>
                  <a:pt x="6805129" y="5941119"/>
                </a:lnTo>
                <a:lnTo>
                  <a:pt x="8622176" y="5941119"/>
                </a:lnTo>
                <a:cubicBezTo>
                  <a:pt x="8762804" y="5941119"/>
                  <a:pt x="8876805" y="5827118"/>
                  <a:pt x="8876805" y="5686490"/>
                </a:cubicBezTo>
                <a:lnTo>
                  <a:pt x="8876805" y="4458494"/>
                </a:lnTo>
                <a:cubicBezTo>
                  <a:pt x="8876805" y="4317866"/>
                  <a:pt x="8762804" y="4203865"/>
                  <a:pt x="8622176" y="4203865"/>
                </a:cubicBezTo>
                <a:lnTo>
                  <a:pt x="6976754" y="4203865"/>
                </a:lnTo>
                <a:lnTo>
                  <a:pt x="6976754" y="1184484"/>
                </a:lnTo>
                <a:cubicBezTo>
                  <a:pt x="6976754" y="1089698"/>
                  <a:pt x="6899915" y="1012859"/>
                  <a:pt x="6805129" y="101285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12" name="Afrundet rektangulær billedforklaring 11">
            <a:extLst>
              <a:ext uri="{FF2B5EF4-FFF2-40B4-BE49-F238E27FC236}">
                <a16:creationId xmlns:a16="http://schemas.microsoft.com/office/drawing/2014/main" id="{B516E540-EA0F-1917-EA9E-2DB40561E4F8}"/>
              </a:ext>
            </a:extLst>
          </p:cNvPr>
          <p:cNvSpPr/>
          <p:nvPr/>
        </p:nvSpPr>
        <p:spPr>
          <a:xfrm>
            <a:off x="7480465" y="1962886"/>
            <a:ext cx="2226624" cy="1593063"/>
          </a:xfrm>
          <a:prstGeom prst="wedgeRoundRectCallout">
            <a:avLst>
              <a:gd name="adj1" fmla="val -74966"/>
              <a:gd name="adj2" fmla="val 3790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har de til fælles?</a:t>
            </a:r>
          </a:p>
        </p:txBody>
      </p:sp>
      <p:sp>
        <p:nvSpPr>
          <p:cNvPr id="13" name="Afrundet rektangulær billedforklaring 12">
            <a:extLst>
              <a:ext uri="{FF2B5EF4-FFF2-40B4-BE49-F238E27FC236}">
                <a16:creationId xmlns:a16="http://schemas.microsoft.com/office/drawing/2014/main" id="{28911CCF-5BF3-02C9-89FA-BB79F5F47BD9}"/>
              </a:ext>
            </a:extLst>
          </p:cNvPr>
          <p:cNvSpPr/>
          <p:nvPr/>
        </p:nvSpPr>
        <p:spPr>
          <a:xfrm>
            <a:off x="9290463" y="534882"/>
            <a:ext cx="2226624" cy="1593063"/>
          </a:xfrm>
          <a:prstGeom prst="wedgeRoundRectCallout">
            <a:avLst>
              <a:gd name="adj1" fmla="val -48298"/>
              <a:gd name="adj2" fmla="val 75546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Streaming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(af tv, lydbøger,</a:t>
            </a:r>
          </a:p>
          <a:p>
            <a:pPr algn="ctr"/>
            <a:r>
              <a:rPr lang="da-DK" i="1">
                <a:latin typeface="Myriad Pro Light" panose="020B0403030403020204" pitchFamily="34" charset="0"/>
              </a:rPr>
              <a:t>film) …</a:t>
            </a:r>
          </a:p>
        </p:txBody>
      </p:sp>
      <p:sp>
        <p:nvSpPr>
          <p:cNvPr id="10" name="Afrundet rektangel 22">
            <a:extLst>
              <a:ext uri="{FF2B5EF4-FFF2-40B4-BE49-F238E27FC236}">
                <a16:creationId xmlns:a16="http://schemas.microsoft.com/office/drawing/2014/main" id="{3C0EF822-0702-85D7-2321-C1200CB6969A}"/>
              </a:ext>
            </a:extLst>
          </p:cNvPr>
          <p:cNvSpPr/>
          <p:nvPr/>
        </p:nvSpPr>
        <p:spPr>
          <a:xfrm rot="5400000">
            <a:off x="4494380" y="3222130"/>
            <a:ext cx="2866078" cy="3853012"/>
          </a:xfrm>
          <a:custGeom>
            <a:avLst/>
            <a:gdLst>
              <a:gd name="connsiteX0" fmla="*/ 0 w 1841500"/>
              <a:gd name="connsiteY0" fmla="*/ 306923 h 2863850"/>
              <a:gd name="connsiteX1" fmla="*/ 306923 w 1841500"/>
              <a:gd name="connsiteY1" fmla="*/ 0 h 2863850"/>
              <a:gd name="connsiteX2" fmla="*/ 1534577 w 1841500"/>
              <a:gd name="connsiteY2" fmla="*/ 0 h 2863850"/>
              <a:gd name="connsiteX3" fmla="*/ 1841500 w 1841500"/>
              <a:gd name="connsiteY3" fmla="*/ 306923 h 2863850"/>
              <a:gd name="connsiteX4" fmla="*/ 1841500 w 1841500"/>
              <a:gd name="connsiteY4" fmla="*/ 2556927 h 2863850"/>
              <a:gd name="connsiteX5" fmla="*/ 1534577 w 1841500"/>
              <a:gd name="connsiteY5" fmla="*/ 2863850 h 2863850"/>
              <a:gd name="connsiteX6" fmla="*/ 306923 w 1841500"/>
              <a:gd name="connsiteY6" fmla="*/ 2863850 h 2863850"/>
              <a:gd name="connsiteX7" fmla="*/ 0 w 1841500"/>
              <a:gd name="connsiteY7" fmla="*/ 2556927 h 2863850"/>
              <a:gd name="connsiteX8" fmla="*/ 0 w 1841500"/>
              <a:gd name="connsiteY8" fmla="*/ 306923 h 2863850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841500 w 1841500"/>
              <a:gd name="connsiteY3" fmla="*/ 325326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06923 w 1841500"/>
              <a:gd name="connsiteY1" fmla="*/ 18403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0 w 1841500"/>
              <a:gd name="connsiteY0" fmla="*/ 325326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0 w 1841500"/>
              <a:gd name="connsiteY8" fmla="*/ 325326 h 2882253"/>
              <a:gd name="connsiteX0" fmla="*/ 130035 w 1841500"/>
              <a:gd name="connsiteY0" fmla="*/ 324014 h 2882253"/>
              <a:gd name="connsiteX1" fmla="*/ 323359 w 1841500"/>
              <a:gd name="connsiteY1" fmla="*/ 86074 h 2882253"/>
              <a:gd name="connsiteX2" fmla="*/ 1287318 w 1841500"/>
              <a:gd name="connsiteY2" fmla="*/ 0 h 2882253"/>
              <a:gd name="connsiteX3" fmla="*/ 1515440 w 1841500"/>
              <a:gd name="connsiteY3" fmla="*/ 224127 h 2882253"/>
              <a:gd name="connsiteX4" fmla="*/ 1841500 w 1841500"/>
              <a:gd name="connsiteY4" fmla="*/ 2575330 h 2882253"/>
              <a:gd name="connsiteX5" fmla="*/ 1534577 w 1841500"/>
              <a:gd name="connsiteY5" fmla="*/ 2882253 h 2882253"/>
              <a:gd name="connsiteX6" fmla="*/ 306923 w 1841500"/>
              <a:gd name="connsiteY6" fmla="*/ 2882253 h 2882253"/>
              <a:gd name="connsiteX7" fmla="*/ 0 w 1841500"/>
              <a:gd name="connsiteY7" fmla="*/ 2575330 h 2882253"/>
              <a:gd name="connsiteX8" fmla="*/ 130035 w 1841500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5050 w 1759627"/>
              <a:gd name="connsiteY6" fmla="*/ 2882253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82253"/>
              <a:gd name="connsiteX1" fmla="*/ 241486 w 1759627"/>
              <a:gd name="connsiteY1" fmla="*/ 86074 h 2882253"/>
              <a:gd name="connsiteX2" fmla="*/ 1205445 w 1759627"/>
              <a:gd name="connsiteY2" fmla="*/ 0 h 2882253"/>
              <a:gd name="connsiteX3" fmla="*/ 1433567 w 1759627"/>
              <a:gd name="connsiteY3" fmla="*/ 224127 h 2882253"/>
              <a:gd name="connsiteX4" fmla="*/ 1759627 w 1759627"/>
              <a:gd name="connsiteY4" fmla="*/ 2575330 h 2882253"/>
              <a:gd name="connsiteX5" fmla="*/ 1452704 w 1759627"/>
              <a:gd name="connsiteY5" fmla="*/ 2882253 h 2882253"/>
              <a:gd name="connsiteX6" fmla="*/ 223656 w 1759627"/>
              <a:gd name="connsiteY6" fmla="*/ 2807839 h 2882253"/>
              <a:gd name="connsiteX7" fmla="*/ 0 w 1759627"/>
              <a:gd name="connsiteY7" fmla="*/ 2612279 h 2882253"/>
              <a:gd name="connsiteX8" fmla="*/ 48162 w 1759627"/>
              <a:gd name="connsiteY8" fmla="*/ 324014 h 2882253"/>
              <a:gd name="connsiteX0" fmla="*/ 48162 w 1759627"/>
              <a:gd name="connsiteY0" fmla="*/ 324014 h 2807839"/>
              <a:gd name="connsiteX1" fmla="*/ 241486 w 1759627"/>
              <a:gd name="connsiteY1" fmla="*/ 86074 h 2807839"/>
              <a:gd name="connsiteX2" fmla="*/ 1205445 w 1759627"/>
              <a:gd name="connsiteY2" fmla="*/ 0 h 2807839"/>
              <a:gd name="connsiteX3" fmla="*/ 1433567 w 1759627"/>
              <a:gd name="connsiteY3" fmla="*/ 224127 h 2807839"/>
              <a:gd name="connsiteX4" fmla="*/ 1759627 w 1759627"/>
              <a:gd name="connsiteY4" fmla="*/ 2575330 h 2807839"/>
              <a:gd name="connsiteX5" fmla="*/ 1379212 w 1759627"/>
              <a:gd name="connsiteY5" fmla="*/ 2767897 h 2807839"/>
              <a:gd name="connsiteX6" fmla="*/ 223656 w 1759627"/>
              <a:gd name="connsiteY6" fmla="*/ 2807839 h 2807839"/>
              <a:gd name="connsiteX7" fmla="*/ 0 w 1759627"/>
              <a:gd name="connsiteY7" fmla="*/ 2612279 h 2807839"/>
              <a:gd name="connsiteX8" fmla="*/ 48162 w 1759627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8162 w 1592129"/>
              <a:gd name="connsiteY0" fmla="*/ 324014 h 2807839"/>
              <a:gd name="connsiteX1" fmla="*/ 241486 w 1592129"/>
              <a:gd name="connsiteY1" fmla="*/ 86074 h 2807839"/>
              <a:gd name="connsiteX2" fmla="*/ 1205445 w 1592129"/>
              <a:gd name="connsiteY2" fmla="*/ 0 h 2807839"/>
              <a:gd name="connsiteX3" fmla="*/ 1433567 w 1592129"/>
              <a:gd name="connsiteY3" fmla="*/ 224127 h 2807839"/>
              <a:gd name="connsiteX4" fmla="*/ 1592129 w 1592129"/>
              <a:gd name="connsiteY4" fmla="*/ 2496162 h 2807839"/>
              <a:gd name="connsiteX5" fmla="*/ 1379212 w 1592129"/>
              <a:gd name="connsiteY5" fmla="*/ 2767897 h 2807839"/>
              <a:gd name="connsiteX6" fmla="*/ 223656 w 1592129"/>
              <a:gd name="connsiteY6" fmla="*/ 2807839 h 2807839"/>
              <a:gd name="connsiteX7" fmla="*/ 0 w 1592129"/>
              <a:gd name="connsiteY7" fmla="*/ 2612279 h 2807839"/>
              <a:gd name="connsiteX8" fmla="*/ 48162 w 1592129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  <a:gd name="connsiteX0" fmla="*/ 40923 w 1584890"/>
              <a:gd name="connsiteY0" fmla="*/ 324014 h 2807839"/>
              <a:gd name="connsiteX1" fmla="*/ 234247 w 1584890"/>
              <a:gd name="connsiteY1" fmla="*/ 86074 h 2807839"/>
              <a:gd name="connsiteX2" fmla="*/ 1198206 w 1584890"/>
              <a:gd name="connsiteY2" fmla="*/ 0 h 2807839"/>
              <a:gd name="connsiteX3" fmla="*/ 1426328 w 1584890"/>
              <a:gd name="connsiteY3" fmla="*/ 224127 h 2807839"/>
              <a:gd name="connsiteX4" fmla="*/ 1584890 w 1584890"/>
              <a:gd name="connsiteY4" fmla="*/ 2496162 h 2807839"/>
              <a:gd name="connsiteX5" fmla="*/ 1371973 w 1584890"/>
              <a:gd name="connsiteY5" fmla="*/ 2767897 h 2807839"/>
              <a:gd name="connsiteX6" fmla="*/ 216417 w 1584890"/>
              <a:gd name="connsiteY6" fmla="*/ 2807839 h 2807839"/>
              <a:gd name="connsiteX7" fmla="*/ 0 w 1584890"/>
              <a:gd name="connsiteY7" fmla="*/ 2564391 h 2807839"/>
              <a:gd name="connsiteX8" fmla="*/ 40923 w 1584890"/>
              <a:gd name="connsiteY8" fmla="*/ 324014 h 280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84890" h="2807839">
                <a:moveTo>
                  <a:pt x="40923" y="324014"/>
                </a:moveTo>
                <a:cubicBezTo>
                  <a:pt x="40923" y="154505"/>
                  <a:pt x="166203" y="89230"/>
                  <a:pt x="234247" y="86074"/>
                </a:cubicBezTo>
                <a:lnTo>
                  <a:pt x="1198206" y="0"/>
                </a:lnTo>
                <a:cubicBezTo>
                  <a:pt x="1334638" y="3710"/>
                  <a:pt x="1411204" y="116981"/>
                  <a:pt x="1426328" y="224127"/>
                </a:cubicBezTo>
                <a:lnTo>
                  <a:pt x="1584890" y="2496162"/>
                </a:lnTo>
                <a:cubicBezTo>
                  <a:pt x="1584890" y="2665671"/>
                  <a:pt x="1471577" y="2770049"/>
                  <a:pt x="1371973" y="2767897"/>
                </a:cubicBezTo>
                <a:lnTo>
                  <a:pt x="216417" y="2807839"/>
                </a:lnTo>
                <a:cubicBezTo>
                  <a:pt x="46908" y="2807839"/>
                  <a:pt x="6775" y="2678394"/>
                  <a:pt x="0" y="2564391"/>
                </a:cubicBezTo>
                <a:lnTo>
                  <a:pt x="40923" y="32401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a-DK" sz="2400" i="1" dirty="0">
                <a:latin typeface="Myriad Pro Light" panose="020B0403030403020204" pitchFamily="34" charset="0"/>
              </a:rPr>
              <a:t>Hvordan er de næste apps</a:t>
            </a:r>
            <a:br>
              <a:rPr lang="da-DK" sz="2400" i="1" dirty="0">
                <a:latin typeface="Myriad Pro Light" panose="020B0403030403020204" pitchFamily="34" charset="0"/>
              </a:rPr>
            </a:br>
            <a:r>
              <a:rPr lang="da-DK" sz="2400" i="1" dirty="0">
                <a:solidFill>
                  <a:schemeClr val="tx1"/>
                </a:solidFill>
                <a:latin typeface="Myriad Pro Light" panose="020B0403030403020204" pitchFamily="34" charset="0"/>
              </a:rPr>
              <a:t>anderledes</a:t>
            </a:r>
            <a:r>
              <a:rPr lang="da-DK" sz="2400" i="1" dirty="0">
                <a:latin typeface="Myriad Pro Light" panose="020B0403030403020204" pitchFamily="34" charset="0"/>
              </a:rPr>
              <a:t> end dem her?</a:t>
            </a:r>
          </a:p>
        </p:txBody>
      </p:sp>
      <p:pic>
        <p:nvPicPr>
          <p:cNvPr id="11" name="Billede 10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530F0072-8B3A-7732-36C6-75654466E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49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1B9BF-06CD-F1AF-056D-960144B86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45799C03-7348-EFAE-A83A-B660C5CA0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t="3747" r="18996" b="3619"/>
          <a:stretch>
            <a:fillRect/>
          </a:stretch>
        </p:blipFill>
        <p:spPr bwMode="auto">
          <a:xfrm>
            <a:off x="2337459" y="1034639"/>
            <a:ext cx="7517081" cy="478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Kombinationskurve 4">
            <a:extLst>
              <a:ext uri="{FF2B5EF4-FFF2-40B4-BE49-F238E27FC236}">
                <a16:creationId xmlns:a16="http://schemas.microsoft.com/office/drawing/2014/main" id="{0E316F8A-0577-3B74-26D0-A1577E8A43ED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onnsiteX0" fmla="*/ 2446321 w 12192000"/>
              <a:gd name="connsiteY0" fmla="*/ 955963 h 6858000"/>
              <a:gd name="connsiteX1" fmla="*/ 2266207 w 12192000"/>
              <a:gd name="connsiteY1" fmla="*/ 1136077 h 6858000"/>
              <a:gd name="connsiteX2" fmla="*/ 2266207 w 12192000"/>
              <a:gd name="connsiteY2" fmla="*/ 2319641 h 6858000"/>
              <a:gd name="connsiteX3" fmla="*/ 2446321 w 12192000"/>
              <a:gd name="connsiteY3" fmla="*/ 2499755 h 6858000"/>
              <a:gd name="connsiteX4" fmla="*/ 5211283 w 12192000"/>
              <a:gd name="connsiteY4" fmla="*/ 2499755 h 6858000"/>
              <a:gd name="connsiteX5" fmla="*/ 5391397 w 12192000"/>
              <a:gd name="connsiteY5" fmla="*/ 2319641 h 6858000"/>
              <a:gd name="connsiteX6" fmla="*/ 5391397 w 12192000"/>
              <a:gd name="connsiteY6" fmla="*/ 1136077 h 6858000"/>
              <a:gd name="connsiteX7" fmla="*/ 5211283 w 12192000"/>
              <a:gd name="connsiteY7" fmla="*/ 955963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2446321" y="955963"/>
                </a:moveTo>
                <a:cubicBezTo>
                  <a:pt x="2346847" y="955963"/>
                  <a:pt x="2266207" y="1036603"/>
                  <a:pt x="2266207" y="1136077"/>
                </a:cubicBezTo>
                <a:lnTo>
                  <a:pt x="2266207" y="2319641"/>
                </a:lnTo>
                <a:cubicBezTo>
                  <a:pt x="2266207" y="2419115"/>
                  <a:pt x="2346847" y="2499755"/>
                  <a:pt x="2446321" y="2499755"/>
                </a:cubicBezTo>
                <a:lnTo>
                  <a:pt x="5211283" y="2499755"/>
                </a:lnTo>
                <a:cubicBezTo>
                  <a:pt x="5310757" y="2499755"/>
                  <a:pt x="5391397" y="2419115"/>
                  <a:pt x="5391397" y="2319641"/>
                </a:cubicBezTo>
                <a:lnTo>
                  <a:pt x="5391397" y="1136077"/>
                </a:lnTo>
                <a:cubicBezTo>
                  <a:pt x="5391397" y="1036603"/>
                  <a:pt x="5310757" y="955963"/>
                  <a:pt x="5211283" y="95596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13" name="Afrundet rektangulær billedforklaring 12">
            <a:extLst>
              <a:ext uri="{FF2B5EF4-FFF2-40B4-BE49-F238E27FC236}">
                <a16:creationId xmlns:a16="http://schemas.microsoft.com/office/drawing/2014/main" id="{73D58F23-7D15-4829-D657-EDE5715013F8}"/>
              </a:ext>
            </a:extLst>
          </p:cNvPr>
          <p:cNvSpPr/>
          <p:nvPr/>
        </p:nvSpPr>
        <p:spPr>
          <a:xfrm>
            <a:off x="4982688" y="2743693"/>
            <a:ext cx="2226624" cy="1593063"/>
          </a:xfrm>
          <a:prstGeom prst="wedgeRoundRectCallout">
            <a:avLst>
              <a:gd name="adj1" fmla="val -40832"/>
              <a:gd name="adj2" fmla="val -73541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Alle andre kan lægge videoer op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…</a:t>
            </a:r>
          </a:p>
        </p:txBody>
      </p:sp>
      <p:pic>
        <p:nvPicPr>
          <p:cNvPr id="6" name="Billede 5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F3BDC117-6C71-0234-52E0-6947C9CF6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6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FD1C4-09D1-2F32-0587-91018E18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729A3F7-F51A-97BE-38A1-C3328B811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t="3747" r="18996" b="3619"/>
          <a:stretch>
            <a:fillRect/>
          </a:stretch>
        </p:blipFill>
        <p:spPr bwMode="auto">
          <a:xfrm>
            <a:off x="2337459" y="1034639"/>
            <a:ext cx="7517081" cy="478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Kombinationskurve 3">
            <a:extLst>
              <a:ext uri="{FF2B5EF4-FFF2-40B4-BE49-F238E27FC236}">
                <a16:creationId xmlns:a16="http://schemas.microsoft.com/office/drawing/2014/main" id="{1430DEAC-6E5B-FD16-26B3-F66252D75A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2433077 w 12192000"/>
              <a:gd name="connsiteY0" fmla="*/ 4336756 h 6858000"/>
              <a:gd name="connsiteX1" fmla="*/ 2286000 w 12192000"/>
              <a:gd name="connsiteY1" fmla="*/ 4483833 h 6858000"/>
              <a:gd name="connsiteX2" fmla="*/ 2286000 w 12192000"/>
              <a:gd name="connsiteY2" fmla="*/ 5749022 h 6858000"/>
              <a:gd name="connsiteX3" fmla="*/ 2433077 w 12192000"/>
              <a:gd name="connsiteY3" fmla="*/ 5896099 h 6858000"/>
              <a:gd name="connsiteX4" fmla="*/ 8717853 w 12192000"/>
              <a:gd name="connsiteY4" fmla="*/ 5896099 h 6858000"/>
              <a:gd name="connsiteX5" fmla="*/ 8864930 w 12192000"/>
              <a:gd name="connsiteY5" fmla="*/ 5749022 h 6858000"/>
              <a:gd name="connsiteX6" fmla="*/ 8864930 w 12192000"/>
              <a:gd name="connsiteY6" fmla="*/ 4483833 h 6858000"/>
              <a:gd name="connsiteX7" fmla="*/ 8717853 w 12192000"/>
              <a:gd name="connsiteY7" fmla="*/ 4336756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2433077" y="4336756"/>
                </a:moveTo>
                <a:cubicBezTo>
                  <a:pt x="2351849" y="4336756"/>
                  <a:pt x="2286000" y="4402605"/>
                  <a:pt x="2286000" y="4483833"/>
                </a:cubicBezTo>
                <a:lnTo>
                  <a:pt x="2286000" y="5749022"/>
                </a:lnTo>
                <a:cubicBezTo>
                  <a:pt x="2286000" y="5830250"/>
                  <a:pt x="2351849" y="5896099"/>
                  <a:pt x="2433077" y="5896099"/>
                </a:cubicBezTo>
                <a:lnTo>
                  <a:pt x="8717853" y="5896099"/>
                </a:lnTo>
                <a:cubicBezTo>
                  <a:pt x="8799081" y="5896099"/>
                  <a:pt x="8864930" y="5830250"/>
                  <a:pt x="8864930" y="5749022"/>
                </a:cubicBezTo>
                <a:lnTo>
                  <a:pt x="8864930" y="4483833"/>
                </a:lnTo>
                <a:cubicBezTo>
                  <a:pt x="8864930" y="4402605"/>
                  <a:pt x="8799081" y="4336756"/>
                  <a:pt x="8717853" y="433675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DED689F0-3098-3451-6CEF-0BB0933C64A5}"/>
              </a:ext>
            </a:extLst>
          </p:cNvPr>
          <p:cNvSpPr/>
          <p:nvPr/>
        </p:nvSpPr>
        <p:spPr>
          <a:xfrm>
            <a:off x="2836716" y="2369128"/>
            <a:ext cx="2226624" cy="1593063"/>
          </a:xfrm>
          <a:prstGeom prst="wedgeRoundRectCallout">
            <a:avLst>
              <a:gd name="adj1" fmla="val -1099"/>
              <a:gd name="adj2" fmla="val 82627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er det?</a:t>
            </a: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46908AB8-7350-AD86-9801-A275DC16DBB4}"/>
              </a:ext>
            </a:extLst>
          </p:cNvPr>
          <p:cNvSpPr/>
          <p:nvPr/>
        </p:nvSpPr>
        <p:spPr>
          <a:xfrm>
            <a:off x="5366655" y="1789919"/>
            <a:ext cx="2226624" cy="1593063"/>
          </a:xfrm>
          <a:prstGeom prst="wedgeRoundRectCallout">
            <a:avLst>
              <a:gd name="adj1" fmla="val -73099"/>
              <a:gd name="adj2" fmla="val 33801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Bøger og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læseapps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82681D7-B2E5-590C-CBA0-DB6AFC37A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82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0C14-B8BA-567B-010C-262AAADA4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E81D9BC0-71B0-E4E6-61A4-B434652AB8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t="3747" r="18996" b="3619"/>
          <a:stretch>
            <a:fillRect/>
          </a:stretch>
        </p:blipFill>
        <p:spPr bwMode="auto">
          <a:xfrm>
            <a:off x="2337459" y="1034639"/>
            <a:ext cx="7517081" cy="478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C612D9A1-F824-15D1-F962-B26D2F37E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5" name="Kombinationskurve 4">
            <a:extLst>
              <a:ext uri="{FF2B5EF4-FFF2-40B4-BE49-F238E27FC236}">
                <a16:creationId xmlns:a16="http://schemas.microsoft.com/office/drawing/2014/main" id="{374D23BE-0EFE-6715-755A-B0351F93666F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custGeom>
            <a:avLst/>
            <a:gdLst>
              <a:gd name="connsiteX0" fmla="*/ 2542309 w 12192000"/>
              <a:gd name="connsiteY0" fmla="*/ 2422566 h 6858000"/>
              <a:gd name="connsiteX1" fmla="*/ 2392878 w 12192000"/>
              <a:gd name="connsiteY1" fmla="*/ 2571997 h 6858000"/>
              <a:gd name="connsiteX2" fmla="*/ 2392878 w 12192000"/>
              <a:gd name="connsiteY2" fmla="*/ 4060372 h 6858000"/>
              <a:gd name="connsiteX3" fmla="*/ 2542309 w 12192000"/>
              <a:gd name="connsiteY3" fmla="*/ 4209803 h 6858000"/>
              <a:gd name="connsiteX4" fmla="*/ 9558647 w 12192000"/>
              <a:gd name="connsiteY4" fmla="*/ 4209803 h 6858000"/>
              <a:gd name="connsiteX5" fmla="*/ 9708078 w 12192000"/>
              <a:gd name="connsiteY5" fmla="*/ 4060372 h 6858000"/>
              <a:gd name="connsiteX6" fmla="*/ 9708078 w 12192000"/>
              <a:gd name="connsiteY6" fmla="*/ 2571997 h 6858000"/>
              <a:gd name="connsiteX7" fmla="*/ 9558647 w 12192000"/>
              <a:gd name="connsiteY7" fmla="*/ 2422566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2542309" y="2422566"/>
                </a:moveTo>
                <a:cubicBezTo>
                  <a:pt x="2459781" y="2422566"/>
                  <a:pt x="2392878" y="2489469"/>
                  <a:pt x="2392878" y="2571997"/>
                </a:cubicBezTo>
                <a:lnTo>
                  <a:pt x="2392878" y="4060372"/>
                </a:lnTo>
                <a:cubicBezTo>
                  <a:pt x="2392878" y="4142900"/>
                  <a:pt x="2459781" y="4209803"/>
                  <a:pt x="2542309" y="4209803"/>
                </a:cubicBezTo>
                <a:lnTo>
                  <a:pt x="9558647" y="4209803"/>
                </a:lnTo>
                <a:cubicBezTo>
                  <a:pt x="9641175" y="4209803"/>
                  <a:pt x="9708078" y="4142900"/>
                  <a:pt x="9708078" y="4060372"/>
                </a:cubicBezTo>
                <a:lnTo>
                  <a:pt x="9708078" y="2571997"/>
                </a:lnTo>
                <a:cubicBezTo>
                  <a:pt x="9708078" y="2489469"/>
                  <a:pt x="9641175" y="2422566"/>
                  <a:pt x="9558647" y="24225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1275A1D1-F20D-E09E-4E2A-1CB5D46EA42D}"/>
              </a:ext>
            </a:extLst>
          </p:cNvPr>
          <p:cNvSpPr/>
          <p:nvPr/>
        </p:nvSpPr>
        <p:spPr>
          <a:xfrm>
            <a:off x="8032171" y="945063"/>
            <a:ext cx="2226624" cy="1593063"/>
          </a:xfrm>
          <a:prstGeom prst="wedgeRoundRectCallout">
            <a:avLst>
              <a:gd name="adj1" fmla="val -38699"/>
              <a:gd name="adj2" fmla="val 7778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har de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til fælles?</a:t>
            </a: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C9B57FCD-BEC7-3C93-4EF3-BE4A2CF9168B}"/>
              </a:ext>
            </a:extLst>
          </p:cNvPr>
          <p:cNvSpPr/>
          <p:nvPr/>
        </p:nvSpPr>
        <p:spPr>
          <a:xfrm>
            <a:off x="5472544" y="439477"/>
            <a:ext cx="2226624" cy="1593063"/>
          </a:xfrm>
          <a:prstGeom prst="wedgeRoundRectCallout">
            <a:avLst>
              <a:gd name="adj1" fmla="val 74101"/>
              <a:gd name="adj2" fmla="val 36411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Internet-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browsere</a:t>
            </a:r>
          </a:p>
        </p:txBody>
      </p:sp>
    </p:spTree>
    <p:extLst>
      <p:ext uri="{BB962C8B-B14F-4D97-AF65-F5344CB8AC3E}">
        <p14:creationId xmlns:p14="http://schemas.microsoft.com/office/powerpoint/2010/main" val="2177259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97A29-8C96-D423-59F3-9916E3F62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8907B0B3-C9D6-AA65-5041-9B61DCE44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6408" r="21103" b="9265"/>
          <a:stretch>
            <a:fillRect/>
          </a:stretch>
        </p:blipFill>
        <p:spPr bwMode="auto">
          <a:xfrm>
            <a:off x="3295897" y="1034639"/>
            <a:ext cx="5600204" cy="484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Kombinationskurve 12">
            <a:extLst>
              <a:ext uri="{FF2B5EF4-FFF2-40B4-BE49-F238E27FC236}">
                <a16:creationId xmlns:a16="http://schemas.microsoft.com/office/drawing/2014/main" id="{ED0A88A9-09AB-4804-039A-6D4643234A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7561079 w 12192000"/>
              <a:gd name="connsiteY0" fmla="*/ 4400925 h 6858000"/>
              <a:gd name="connsiteX1" fmla="*/ 7299116 w 12192000"/>
              <a:gd name="connsiteY1" fmla="*/ 4662888 h 6858000"/>
              <a:gd name="connsiteX2" fmla="*/ 7299116 w 12192000"/>
              <a:gd name="connsiteY2" fmla="*/ 5710710 h 6858000"/>
              <a:gd name="connsiteX3" fmla="*/ 7561079 w 12192000"/>
              <a:gd name="connsiteY3" fmla="*/ 5972673 h 6858000"/>
              <a:gd name="connsiteX4" fmla="*/ 8608901 w 12192000"/>
              <a:gd name="connsiteY4" fmla="*/ 5972673 h 6858000"/>
              <a:gd name="connsiteX5" fmla="*/ 8870864 w 12192000"/>
              <a:gd name="connsiteY5" fmla="*/ 5710710 h 6858000"/>
              <a:gd name="connsiteX6" fmla="*/ 8870864 w 12192000"/>
              <a:gd name="connsiteY6" fmla="*/ 4662888 h 6858000"/>
              <a:gd name="connsiteX7" fmla="*/ 8608901 w 12192000"/>
              <a:gd name="connsiteY7" fmla="*/ 440092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7561079" y="4400925"/>
                </a:moveTo>
                <a:cubicBezTo>
                  <a:pt x="7416401" y="4400925"/>
                  <a:pt x="7299116" y="4518210"/>
                  <a:pt x="7299116" y="4662888"/>
                </a:cubicBezTo>
                <a:lnTo>
                  <a:pt x="7299116" y="5710710"/>
                </a:lnTo>
                <a:cubicBezTo>
                  <a:pt x="7299116" y="5855388"/>
                  <a:pt x="7416401" y="5972673"/>
                  <a:pt x="7561079" y="5972673"/>
                </a:cubicBezTo>
                <a:lnTo>
                  <a:pt x="8608901" y="5972673"/>
                </a:lnTo>
                <a:cubicBezTo>
                  <a:pt x="8753579" y="5972673"/>
                  <a:pt x="8870864" y="5855388"/>
                  <a:pt x="8870864" y="5710710"/>
                </a:cubicBezTo>
                <a:lnTo>
                  <a:pt x="8870864" y="4662888"/>
                </a:lnTo>
                <a:cubicBezTo>
                  <a:pt x="8870864" y="4518210"/>
                  <a:pt x="8753579" y="4400925"/>
                  <a:pt x="8608901" y="440092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7F4DAA8B-A9C9-B89D-CAF5-03C52BA01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42F8AC22-C799-C317-B232-D4E9983D90DE}"/>
              </a:ext>
            </a:extLst>
          </p:cNvPr>
          <p:cNvSpPr/>
          <p:nvPr/>
        </p:nvSpPr>
        <p:spPr>
          <a:xfrm>
            <a:off x="8376556" y="2720424"/>
            <a:ext cx="2226624" cy="1593063"/>
          </a:xfrm>
          <a:prstGeom prst="wedgeRoundRectCallout">
            <a:avLst>
              <a:gd name="adj1" fmla="val -38699"/>
              <a:gd name="adj2" fmla="val 77782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Hvilken app er det?</a:t>
            </a: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24978458-5BB9-D3F0-0019-64E2DB1FBE10}"/>
              </a:ext>
            </a:extLst>
          </p:cNvPr>
          <p:cNvSpPr/>
          <p:nvPr/>
        </p:nvSpPr>
        <p:spPr>
          <a:xfrm>
            <a:off x="5769427" y="1989207"/>
            <a:ext cx="2226624" cy="1593063"/>
          </a:xfrm>
          <a:prstGeom prst="wedgeRoundRectCallout">
            <a:avLst>
              <a:gd name="adj1" fmla="val 74101"/>
              <a:gd name="adj2" fmla="val 36411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Snapchat!</a:t>
            </a:r>
          </a:p>
        </p:txBody>
      </p:sp>
    </p:spTree>
    <p:extLst>
      <p:ext uri="{BB962C8B-B14F-4D97-AF65-F5344CB8AC3E}">
        <p14:creationId xmlns:p14="http://schemas.microsoft.com/office/powerpoint/2010/main" val="3801881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237CF-5E4F-04B5-2E29-7368BB746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9BD6E5D-999B-3F9F-2930-75B61C88C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6408" r="21103" b="9265"/>
          <a:stretch>
            <a:fillRect/>
          </a:stretch>
        </p:blipFill>
        <p:spPr bwMode="auto">
          <a:xfrm>
            <a:off x="3295897" y="1034639"/>
            <a:ext cx="5600204" cy="484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Kombinationskurve 4">
            <a:extLst>
              <a:ext uri="{FF2B5EF4-FFF2-40B4-BE49-F238E27FC236}">
                <a16:creationId xmlns:a16="http://schemas.microsoft.com/office/drawing/2014/main" id="{CF4C0542-0D60-0E42-3C32-99215AD1DDA6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custGeom>
            <a:avLst/>
            <a:gdLst>
              <a:gd name="connsiteX0" fmla="*/ 3400310 w 12192000"/>
              <a:gd name="connsiteY0" fmla="*/ 4441371 h 6858000"/>
              <a:gd name="connsiteX1" fmla="*/ 3236025 w 12192000"/>
              <a:gd name="connsiteY1" fmla="*/ 4605656 h 6858000"/>
              <a:gd name="connsiteX2" fmla="*/ 3236025 w 12192000"/>
              <a:gd name="connsiteY2" fmla="*/ 5868380 h 6858000"/>
              <a:gd name="connsiteX3" fmla="*/ 3400310 w 12192000"/>
              <a:gd name="connsiteY3" fmla="*/ 6032665 h 6858000"/>
              <a:gd name="connsiteX4" fmla="*/ 8731815 w 12192000"/>
              <a:gd name="connsiteY4" fmla="*/ 6032665 h 6858000"/>
              <a:gd name="connsiteX5" fmla="*/ 8896100 w 12192000"/>
              <a:gd name="connsiteY5" fmla="*/ 5868380 h 6858000"/>
              <a:gd name="connsiteX6" fmla="*/ 8896100 w 12192000"/>
              <a:gd name="connsiteY6" fmla="*/ 4605656 h 6858000"/>
              <a:gd name="connsiteX7" fmla="*/ 8731815 w 12192000"/>
              <a:gd name="connsiteY7" fmla="*/ 4441371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400310" y="4441371"/>
                </a:moveTo>
                <a:cubicBezTo>
                  <a:pt x="3309578" y="4441371"/>
                  <a:pt x="3236025" y="4514924"/>
                  <a:pt x="3236025" y="4605656"/>
                </a:cubicBezTo>
                <a:lnTo>
                  <a:pt x="3236025" y="5868380"/>
                </a:lnTo>
                <a:cubicBezTo>
                  <a:pt x="3236025" y="5959112"/>
                  <a:pt x="3309578" y="6032665"/>
                  <a:pt x="3400310" y="6032665"/>
                </a:cubicBezTo>
                <a:lnTo>
                  <a:pt x="8731815" y="6032665"/>
                </a:lnTo>
                <a:cubicBezTo>
                  <a:pt x="8822547" y="6032665"/>
                  <a:pt x="8896100" y="5959112"/>
                  <a:pt x="8896100" y="5868380"/>
                </a:cubicBezTo>
                <a:lnTo>
                  <a:pt x="8896100" y="4605656"/>
                </a:lnTo>
                <a:cubicBezTo>
                  <a:pt x="8896100" y="4514924"/>
                  <a:pt x="8822547" y="4441371"/>
                  <a:pt x="8731815" y="44413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85F2C37E-8EA2-7501-F91A-458101B1B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69432A27-E7C3-80E5-3F68-6E6A80B7D79B}"/>
              </a:ext>
            </a:extLst>
          </p:cNvPr>
          <p:cNvSpPr/>
          <p:nvPr/>
        </p:nvSpPr>
        <p:spPr>
          <a:xfrm>
            <a:off x="1772887" y="1835937"/>
            <a:ext cx="2226624" cy="1593063"/>
          </a:xfrm>
          <a:prstGeom prst="wedgeRoundRectCallout">
            <a:avLst>
              <a:gd name="adj1" fmla="val 55168"/>
              <a:gd name="adj2" fmla="val 11729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har de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til fælles?</a:t>
            </a: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D713B66F-E702-CD42-08B5-849DC6BEA76A}"/>
              </a:ext>
            </a:extLst>
          </p:cNvPr>
          <p:cNvSpPr/>
          <p:nvPr/>
        </p:nvSpPr>
        <p:spPr>
          <a:xfrm>
            <a:off x="4290949" y="2553285"/>
            <a:ext cx="2226624" cy="1593063"/>
          </a:xfrm>
          <a:prstGeom prst="wedgeRoundRectCallout">
            <a:avLst>
              <a:gd name="adj1" fmla="val -76032"/>
              <a:gd name="adj2" fmla="val -32542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Det er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sociale medier!</a:t>
            </a:r>
          </a:p>
        </p:txBody>
      </p:sp>
    </p:spTree>
    <p:extLst>
      <p:ext uri="{BB962C8B-B14F-4D97-AF65-F5344CB8AC3E}">
        <p14:creationId xmlns:p14="http://schemas.microsoft.com/office/powerpoint/2010/main" val="2783152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3904-D631-DFB5-9E65-9CA42020E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642A4B6-B719-23EB-B978-E3591FDDC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6408" r="21103" b="9265"/>
          <a:stretch>
            <a:fillRect/>
          </a:stretch>
        </p:blipFill>
        <p:spPr bwMode="auto">
          <a:xfrm>
            <a:off x="3295897" y="1034639"/>
            <a:ext cx="5600204" cy="484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>
            <a:extLst>
              <a:ext uri="{FF2B5EF4-FFF2-40B4-BE49-F238E27FC236}">
                <a16:creationId xmlns:a16="http://schemas.microsoft.com/office/drawing/2014/main" id="{445C6782-F6B4-9E31-516A-8A77921EC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0" t="1374" r="75940" b="60837"/>
          <a:stretch>
            <a:fillRect/>
          </a:stretch>
        </p:blipFill>
        <p:spPr bwMode="auto">
          <a:xfrm>
            <a:off x="3402280" y="1069975"/>
            <a:ext cx="1134093" cy="114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>
            <a:extLst>
              <a:ext uri="{FF2B5EF4-FFF2-40B4-BE49-F238E27FC236}">
                <a16:creationId xmlns:a16="http://schemas.microsoft.com/office/drawing/2014/main" id="{E97D3F71-2729-926E-AD4B-5A1058AC1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t="6036" r="83588" b="72186"/>
          <a:stretch>
            <a:fillRect/>
          </a:stretch>
        </p:blipFill>
        <p:spPr bwMode="auto">
          <a:xfrm>
            <a:off x="4642756" y="927927"/>
            <a:ext cx="1448789" cy="142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Kombinationskurve 3">
            <a:extLst>
              <a:ext uri="{FF2B5EF4-FFF2-40B4-BE49-F238E27FC236}">
                <a16:creationId xmlns:a16="http://schemas.microsoft.com/office/drawing/2014/main" id="{FA3D6D5A-13F7-62A6-C1CF-5256B895E6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3446334 w 12192000"/>
              <a:gd name="connsiteY0" fmla="*/ 782735 h 6858000"/>
              <a:gd name="connsiteX1" fmla="*/ 3241963 w 12192000"/>
              <a:gd name="connsiteY1" fmla="*/ 987106 h 6858000"/>
              <a:gd name="connsiteX2" fmla="*/ 3241963 w 12192000"/>
              <a:gd name="connsiteY2" fmla="*/ 5893608 h 6858000"/>
              <a:gd name="connsiteX3" fmla="*/ 3446334 w 12192000"/>
              <a:gd name="connsiteY3" fmla="*/ 6097979 h 6858000"/>
              <a:gd name="connsiteX4" fmla="*/ 8856502 w 12192000"/>
              <a:gd name="connsiteY4" fmla="*/ 6097979 h 6858000"/>
              <a:gd name="connsiteX5" fmla="*/ 9060873 w 12192000"/>
              <a:gd name="connsiteY5" fmla="*/ 5893608 h 6858000"/>
              <a:gd name="connsiteX6" fmla="*/ 9060873 w 12192000"/>
              <a:gd name="connsiteY6" fmla="*/ 987106 h 6858000"/>
              <a:gd name="connsiteX7" fmla="*/ 8856502 w 12192000"/>
              <a:gd name="connsiteY7" fmla="*/ 782735 h 6858000"/>
              <a:gd name="connsiteX8" fmla="*/ 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446334" y="782735"/>
                </a:moveTo>
                <a:cubicBezTo>
                  <a:pt x="3333463" y="782735"/>
                  <a:pt x="3241963" y="874235"/>
                  <a:pt x="3241963" y="987106"/>
                </a:cubicBezTo>
                <a:lnTo>
                  <a:pt x="3241963" y="5893608"/>
                </a:lnTo>
                <a:cubicBezTo>
                  <a:pt x="3241963" y="6006479"/>
                  <a:pt x="3333463" y="6097979"/>
                  <a:pt x="3446334" y="6097979"/>
                </a:cubicBezTo>
                <a:lnTo>
                  <a:pt x="8856502" y="6097979"/>
                </a:lnTo>
                <a:cubicBezTo>
                  <a:pt x="8969373" y="6097979"/>
                  <a:pt x="9060873" y="6006479"/>
                  <a:pt x="9060873" y="5893608"/>
                </a:cubicBezTo>
                <a:lnTo>
                  <a:pt x="9060873" y="987106"/>
                </a:lnTo>
                <a:cubicBezTo>
                  <a:pt x="9060873" y="874235"/>
                  <a:pt x="8969373" y="782735"/>
                  <a:pt x="8856502" y="78273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C6F1EA88-3D3B-484E-839D-748595C94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6" name="Afrundet rektangulær billedforklaring 5">
            <a:extLst>
              <a:ext uri="{FF2B5EF4-FFF2-40B4-BE49-F238E27FC236}">
                <a16:creationId xmlns:a16="http://schemas.microsoft.com/office/drawing/2014/main" id="{E17D8613-D0E1-6313-B7B6-3715E22B26DA}"/>
              </a:ext>
            </a:extLst>
          </p:cNvPr>
          <p:cNvSpPr/>
          <p:nvPr/>
        </p:nvSpPr>
        <p:spPr>
          <a:xfrm>
            <a:off x="9284030" y="1354986"/>
            <a:ext cx="2226624" cy="1593063"/>
          </a:xfrm>
          <a:prstGeom prst="wedgeRoundRectCallout">
            <a:avLst>
              <a:gd name="adj1" fmla="val -70965"/>
              <a:gd name="adj2" fmla="val 33801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Hvad har de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til fælles?</a:t>
            </a:r>
          </a:p>
        </p:txBody>
      </p:sp>
      <p:sp>
        <p:nvSpPr>
          <p:cNvPr id="7" name="Afrundet rektangulær billedforklaring 6">
            <a:extLst>
              <a:ext uri="{FF2B5EF4-FFF2-40B4-BE49-F238E27FC236}">
                <a16:creationId xmlns:a16="http://schemas.microsoft.com/office/drawing/2014/main" id="{6F3FF25E-1084-04A7-A2D6-1954FA96D987}"/>
              </a:ext>
            </a:extLst>
          </p:cNvPr>
          <p:cNvSpPr/>
          <p:nvPr/>
        </p:nvSpPr>
        <p:spPr>
          <a:xfrm>
            <a:off x="8610105" y="3186156"/>
            <a:ext cx="2226624" cy="1593063"/>
          </a:xfrm>
          <a:prstGeom prst="wedgeRoundRectCallout">
            <a:avLst>
              <a:gd name="adj1" fmla="val 33835"/>
              <a:gd name="adj2" fmla="val -7801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i="1">
                <a:latin typeface="Myriad Pro Light" panose="020B0403030403020204" pitchFamily="34" charset="0"/>
              </a:rPr>
              <a:t>Kreativitet, skabe, måske vise frem,</a:t>
            </a:r>
            <a:br>
              <a:rPr lang="da-DK" i="1">
                <a:latin typeface="Myriad Pro Light" panose="020B0403030403020204" pitchFamily="34" charset="0"/>
              </a:rPr>
            </a:br>
            <a:r>
              <a:rPr lang="da-DK" i="1">
                <a:latin typeface="Myriad Pro Light" panose="020B0403030403020204" pitchFamily="34" charset="0"/>
              </a:rPr>
              <a:t>dele med andre …</a:t>
            </a:r>
          </a:p>
        </p:txBody>
      </p:sp>
    </p:spTree>
    <p:extLst>
      <p:ext uri="{BB962C8B-B14F-4D97-AF65-F5344CB8AC3E}">
        <p14:creationId xmlns:p14="http://schemas.microsoft.com/office/powerpoint/2010/main" val="1307526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76" y="1905991"/>
            <a:ext cx="10081847" cy="2000991"/>
          </a:xfrm>
        </p:spPr>
        <p:txBody>
          <a:bodyPr>
            <a:normAutofit/>
          </a:bodyPr>
          <a:lstStyle/>
          <a:p>
            <a:r>
              <a:rPr lang="da-DK" dirty="0"/>
              <a:t>Afstemning: Online, offline, eller midt imellem?</a:t>
            </a:r>
          </a:p>
        </p:txBody>
      </p:sp>
    </p:spTree>
    <p:extLst>
      <p:ext uri="{BB962C8B-B14F-4D97-AF65-F5344CB8AC3E}">
        <p14:creationId xmlns:p14="http://schemas.microsoft.com/office/powerpoint/2010/main" val="1119967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8000">
              <a:schemeClr val="accent3"/>
            </a:gs>
            <a:gs pos="26000">
              <a:schemeClr val="accent2">
                <a:lumMod val="99840"/>
                <a:lumOff val="16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80DE8B19-8A07-A159-89C5-E9286E0FD36B}"/>
              </a:ext>
            </a:extLst>
          </p:cNvPr>
          <p:cNvSpPr/>
          <p:nvPr/>
        </p:nvSpPr>
        <p:spPr>
          <a:xfrm>
            <a:off x="1166076" y="4685657"/>
            <a:ext cx="788868" cy="788868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9A282EE4-D3ED-C183-7C55-097BE5019D5E}"/>
              </a:ext>
            </a:extLst>
          </p:cNvPr>
          <p:cNvCxnSpPr>
            <a:cxnSpLocks/>
            <a:stCxn id="8" idx="2"/>
            <a:endCxn id="4" idx="6"/>
          </p:cNvCxnSpPr>
          <p:nvPr/>
        </p:nvCxnSpPr>
        <p:spPr>
          <a:xfrm flipH="1">
            <a:off x="1954944" y="5080091"/>
            <a:ext cx="3771818" cy="0"/>
          </a:xfrm>
          <a:prstGeom prst="straightConnector1">
            <a:avLst/>
          </a:prstGeom>
          <a:ln w="57150">
            <a:solidFill>
              <a:schemeClr val="bg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6D73C909-6AEA-7CBE-0698-3D171B9E4D02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6515630" y="5080091"/>
            <a:ext cx="3721425" cy="0"/>
          </a:xfrm>
          <a:prstGeom prst="straightConnector1">
            <a:avLst/>
          </a:prstGeom>
          <a:ln w="57150">
            <a:solidFill>
              <a:schemeClr val="bg1"/>
            </a:solidFill>
            <a:headEnd type="none" w="sm" len="sm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lipse 7">
            <a:extLst>
              <a:ext uri="{FF2B5EF4-FFF2-40B4-BE49-F238E27FC236}">
                <a16:creationId xmlns:a16="http://schemas.microsoft.com/office/drawing/2014/main" id="{C6787BDF-AF1D-B586-8A15-050E677386B0}"/>
              </a:ext>
            </a:extLst>
          </p:cNvPr>
          <p:cNvSpPr/>
          <p:nvPr/>
        </p:nvSpPr>
        <p:spPr>
          <a:xfrm>
            <a:off x="5726762" y="4685657"/>
            <a:ext cx="788868" cy="788868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1FA7C3C-EC22-8B07-2D7F-57AC48EFABD1}"/>
              </a:ext>
            </a:extLst>
          </p:cNvPr>
          <p:cNvSpPr/>
          <p:nvPr/>
        </p:nvSpPr>
        <p:spPr>
          <a:xfrm>
            <a:off x="10237055" y="4685657"/>
            <a:ext cx="788868" cy="788868"/>
          </a:xfrm>
          <a:prstGeom prst="ellipse">
            <a:avLst/>
          </a:prstGeom>
          <a:noFill/>
          <a:ln w="25400">
            <a:solidFill>
              <a:schemeClr val="bg1"/>
            </a:solidFill>
            <a:prstDash val="sysDot"/>
            <a:round/>
          </a:ln>
          <a:effectLst>
            <a:outerShdw blurRad="403178" dist="38100" dir="2700000" sx="97000" sy="97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3B25FDD-FB7C-CD56-C2B5-41D698882A07}"/>
              </a:ext>
            </a:extLst>
          </p:cNvPr>
          <p:cNvSpPr/>
          <p:nvPr/>
        </p:nvSpPr>
        <p:spPr>
          <a:xfrm>
            <a:off x="1237978" y="4757559"/>
            <a:ext cx="645064" cy="645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7D18CCE-F6DF-EB3A-A894-24FE2316FB73}"/>
              </a:ext>
            </a:extLst>
          </p:cNvPr>
          <p:cNvSpPr/>
          <p:nvPr/>
        </p:nvSpPr>
        <p:spPr>
          <a:xfrm>
            <a:off x="5800104" y="4757559"/>
            <a:ext cx="645064" cy="645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4CBD1674-6443-3B91-97E2-1AC7FDCF035E}"/>
              </a:ext>
            </a:extLst>
          </p:cNvPr>
          <p:cNvSpPr/>
          <p:nvPr/>
        </p:nvSpPr>
        <p:spPr>
          <a:xfrm>
            <a:off x="10309611" y="4757559"/>
            <a:ext cx="645064" cy="645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044AD65D-46AD-A32A-078D-53F3CC8B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06" y="562003"/>
            <a:ext cx="10105293" cy="709241"/>
          </a:xfrm>
        </p:spPr>
        <p:txBody>
          <a:bodyPr>
            <a:normAutofit/>
          </a:bodyPr>
          <a:lstStyle/>
          <a:p>
            <a:r>
              <a:rPr lang="da-DK" sz="4000" dirty="0">
                <a:latin typeface="Myriad Pro Light"/>
              </a:rPr>
              <a:t>Er det online eller offline?</a:t>
            </a:r>
            <a:endParaRPr lang="da-DK" sz="4000" dirty="0"/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2AB5921C-D30B-814E-DB54-736A98A3ABD6}"/>
              </a:ext>
            </a:extLst>
          </p:cNvPr>
          <p:cNvSpPr txBox="1"/>
          <p:nvPr/>
        </p:nvSpPr>
        <p:spPr>
          <a:xfrm>
            <a:off x="1166076" y="2036618"/>
            <a:ext cx="98598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bg1"/>
                </a:solidFill>
                <a:latin typeface="Myriad Pro" panose="020B0503030403020204" pitchFamily="34" charset="0"/>
              </a:rPr>
              <a:t>Jeg ser Netflix sammen med min familie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bg1"/>
                </a:solidFill>
                <a:latin typeface="Myriad Pro" panose="020B0503030403020204" pitchFamily="34" charset="0"/>
              </a:rPr>
              <a:t>Jeg skriver med én fra klassen om noget, vi lavede i skolen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800">
                <a:solidFill>
                  <a:schemeClr val="bg1"/>
                </a:solidFill>
                <a:latin typeface="Myriad Pro" panose="020B0503030403020204" pitchFamily="34" charset="0"/>
              </a:rPr>
              <a:t>Jeg deler videoer fra mit yndlingsspil, og diskuterer med gamere fra andre lande</a:t>
            </a:r>
          </a:p>
        </p:txBody>
      </p:sp>
      <p:sp>
        <p:nvSpPr>
          <p:cNvPr id="26" name="Afrundet rektangulær billedforklaring 25">
            <a:extLst>
              <a:ext uri="{FF2B5EF4-FFF2-40B4-BE49-F238E27FC236}">
                <a16:creationId xmlns:a16="http://schemas.microsoft.com/office/drawing/2014/main" id="{BC21B143-452D-C229-4F44-51585491CFB8}"/>
              </a:ext>
            </a:extLst>
          </p:cNvPr>
          <p:cNvSpPr/>
          <p:nvPr/>
        </p:nvSpPr>
        <p:spPr>
          <a:xfrm>
            <a:off x="8547963" y="563871"/>
            <a:ext cx="2226624" cy="1593063"/>
          </a:xfrm>
          <a:prstGeom prst="wedgeRoundRectCallout">
            <a:avLst>
              <a:gd name="adj1" fmla="val -33900"/>
              <a:gd name="adj2" fmla="val 69210"/>
              <a:gd name="adj3" fmla="val 1666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da-DK" i="1" dirty="0">
                <a:latin typeface="Myriad Pro Light"/>
              </a:rPr>
              <a:t>Er det at være </a:t>
            </a:r>
            <a:endParaRPr lang="da-DK" dirty="0"/>
          </a:p>
          <a:p>
            <a:pPr algn="ctr"/>
            <a:r>
              <a:rPr lang="da-DK" i="1" dirty="0">
                <a:latin typeface="Myriad Pro Light"/>
              </a:rPr>
              <a:t>"på skærm"</a:t>
            </a:r>
            <a:br>
              <a:rPr lang="da-DK" i="1" dirty="0">
                <a:latin typeface="Myriad Pro Light" panose="020B0403030403020204" pitchFamily="34" charset="0"/>
              </a:rPr>
            </a:br>
            <a:r>
              <a:rPr lang="da-DK" i="1" dirty="0">
                <a:latin typeface="Myriad Pro Light"/>
              </a:rPr>
              <a:t>eller ej?</a:t>
            </a:r>
            <a:endParaRPr lang="da-DK"/>
          </a:p>
        </p:txBody>
      </p:sp>
      <p:sp>
        <p:nvSpPr>
          <p:cNvPr id="27" name="Pladsholder til tekst 2">
            <a:extLst>
              <a:ext uri="{FF2B5EF4-FFF2-40B4-BE49-F238E27FC236}">
                <a16:creationId xmlns:a16="http://schemas.microsoft.com/office/drawing/2014/main" id="{D289EDFA-8B14-0C6F-2085-430F326943E1}"/>
              </a:ext>
            </a:extLst>
          </p:cNvPr>
          <p:cNvSpPr txBox="1">
            <a:spLocks/>
          </p:cNvSpPr>
          <p:nvPr/>
        </p:nvSpPr>
        <p:spPr>
          <a:xfrm>
            <a:off x="9207288" y="5658919"/>
            <a:ext cx="2872154" cy="3048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1600" dirty="0">
                <a:solidFill>
                  <a:schemeClr val="bg1"/>
                </a:solidFill>
                <a:latin typeface="Myriad Pro Light"/>
              </a:rPr>
              <a:t>Det er online</a:t>
            </a:r>
          </a:p>
          <a:p>
            <a:pPr marL="0" indent="0" algn="ctr">
              <a:buNone/>
            </a:pPr>
            <a:r>
              <a:rPr lang="da-DK" sz="1600" dirty="0">
                <a:solidFill>
                  <a:schemeClr val="bg1"/>
                </a:solidFill>
                <a:latin typeface="Myriad Pro Light"/>
              </a:rPr>
              <a:t>(helt på skærm)</a:t>
            </a:r>
            <a:endParaRPr lang="da-DK" sz="1600" dirty="0">
              <a:solidFill>
                <a:schemeClr val="bg1"/>
              </a:solidFill>
            </a:endParaRPr>
          </a:p>
        </p:txBody>
      </p:sp>
      <p:sp>
        <p:nvSpPr>
          <p:cNvPr id="28" name="Pladsholder til tekst 2">
            <a:extLst>
              <a:ext uri="{FF2B5EF4-FFF2-40B4-BE49-F238E27FC236}">
                <a16:creationId xmlns:a16="http://schemas.microsoft.com/office/drawing/2014/main" id="{AAECE161-DF57-9C73-BF8C-9E59401F6636}"/>
              </a:ext>
            </a:extLst>
          </p:cNvPr>
          <p:cNvSpPr txBox="1">
            <a:spLocks/>
          </p:cNvSpPr>
          <p:nvPr/>
        </p:nvSpPr>
        <p:spPr>
          <a:xfrm>
            <a:off x="134540" y="5658919"/>
            <a:ext cx="2872154" cy="3048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1600" dirty="0">
                <a:solidFill>
                  <a:schemeClr val="bg1"/>
                </a:solidFill>
                <a:latin typeface="Myriad Pro Light"/>
              </a:rPr>
              <a:t>Det er offline</a:t>
            </a:r>
            <a:endParaRPr lang="da-DK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da-DK" sz="1600" dirty="0">
                <a:solidFill>
                  <a:schemeClr val="bg1"/>
                </a:solidFill>
                <a:latin typeface="Myriad Pro Light"/>
              </a:rPr>
              <a:t>(ikke på skærm)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29" name="Pladsholder til tekst 2">
            <a:extLst>
              <a:ext uri="{FF2B5EF4-FFF2-40B4-BE49-F238E27FC236}">
                <a16:creationId xmlns:a16="http://schemas.microsoft.com/office/drawing/2014/main" id="{BED8FFC1-AC4D-A15B-4575-662993286495}"/>
              </a:ext>
            </a:extLst>
          </p:cNvPr>
          <p:cNvSpPr txBox="1">
            <a:spLocks/>
          </p:cNvSpPr>
          <p:nvPr/>
        </p:nvSpPr>
        <p:spPr>
          <a:xfrm>
            <a:off x="4664974" y="5658919"/>
            <a:ext cx="2872154" cy="30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Myriad Pro Light" panose="020B04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a-DK" sz="1600">
                <a:solidFill>
                  <a:schemeClr val="bg1"/>
                </a:solidFill>
              </a:rPr>
              <a:t>Det er midt imellem</a:t>
            </a:r>
          </a:p>
        </p:txBody>
      </p:sp>
    </p:spTree>
    <p:extLst>
      <p:ext uri="{BB962C8B-B14F-4D97-AF65-F5344CB8AC3E}">
        <p14:creationId xmlns:p14="http://schemas.microsoft.com/office/powerpoint/2010/main" val="208852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Dagens aktivitet: Vores digitale verdenskort</a:t>
            </a:r>
          </a:p>
        </p:txBody>
      </p:sp>
    </p:spTree>
    <p:extLst>
      <p:ext uri="{BB962C8B-B14F-4D97-AF65-F5344CB8AC3E}">
        <p14:creationId xmlns:p14="http://schemas.microsoft.com/office/powerpoint/2010/main" val="4032182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billede 5" descr="Et billede, der indeholder cirkel, skærmbillede, orange&#10;&#10;AI-genereret indhold kan være ukorrekt.">
            <a:extLst>
              <a:ext uri="{FF2B5EF4-FFF2-40B4-BE49-F238E27FC236}">
                <a16:creationId xmlns:a16="http://schemas.microsoft.com/office/drawing/2014/main" id="{99DE7021-E00E-6647-BCA8-765CB60D53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683" r="7504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48B08B77-B84F-ED63-45CF-E3FC19FA9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Øvelse: Vores digitale verdenskort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D0B47F1-BEC4-2169-CE55-DB2131B448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dirty="0"/>
              <a:t>Hvilke ”skærme” </a:t>
            </a:r>
            <a:r>
              <a:rPr lang="da-DK" b="1" dirty="0">
                <a:solidFill>
                  <a:schemeClr val="accent2"/>
                </a:solidFill>
              </a:rPr>
              <a:t>har vi</a:t>
            </a:r>
            <a:r>
              <a:rPr lang="da-DK" dirty="0"/>
              <a:t>? Hvad bruger vi dem </a:t>
            </a:r>
            <a:r>
              <a:rPr lang="da-DK" dirty="0">
                <a:solidFill>
                  <a:schemeClr val="accent2"/>
                </a:solidFill>
              </a:rPr>
              <a:t>til</a:t>
            </a:r>
            <a:r>
              <a:rPr lang="da-DK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da-DK" dirty="0"/>
              <a:t>Hvilke </a:t>
            </a:r>
            <a:r>
              <a:rPr lang="da-DK" b="1" dirty="0">
                <a:solidFill>
                  <a:schemeClr val="accent2"/>
                </a:solidFill>
              </a:rPr>
              <a:t>apps, sider og platforme </a:t>
            </a:r>
            <a:r>
              <a:rPr lang="da-DK" dirty="0"/>
              <a:t>”er vi på”?</a:t>
            </a:r>
          </a:p>
          <a:p>
            <a:pPr marL="514350" indent="-514350">
              <a:buFont typeface="+mj-lt"/>
              <a:buAutoNum type="arabicPeriod"/>
            </a:pPr>
            <a:r>
              <a:rPr lang="da-DK" b="1" dirty="0">
                <a:solidFill>
                  <a:schemeClr val="accent2"/>
                </a:solidFill>
              </a:rPr>
              <a:t>Hvem</a:t>
            </a:r>
            <a:r>
              <a:rPr lang="da-DK" b="1" dirty="0"/>
              <a:t> </a:t>
            </a:r>
            <a:r>
              <a:rPr lang="da-DK" dirty="0"/>
              <a:t>bruger vi det sammen med? Hvem laver indholdet?</a:t>
            </a:r>
          </a:p>
        </p:txBody>
      </p:sp>
      <p:pic>
        <p:nvPicPr>
          <p:cNvPr id="8" name="Billede 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D9568AF0-42CA-F3E9-2CDF-B286144C2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24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Step 1: Devices (5 min)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8E4256-0571-66EF-5990-875DCA3F3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Gør dig klar til at klippe, klistre og skrive</a:t>
            </a:r>
          </a:p>
        </p:txBody>
      </p:sp>
    </p:spTree>
    <p:extLst>
      <p:ext uri="{BB962C8B-B14F-4D97-AF65-F5344CB8AC3E}">
        <p14:creationId xmlns:p14="http://schemas.microsoft.com/office/powerpoint/2010/main" val="2865297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3CC8F-3179-56EC-F7CF-A576596D9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F4C15-083A-3149-BADA-62E6E059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86" y="550985"/>
            <a:ext cx="4301319" cy="736980"/>
          </a:xfrm>
        </p:spPr>
        <p:txBody>
          <a:bodyPr/>
          <a:lstStyle/>
          <a:p>
            <a:r>
              <a:rPr lang="da-DK"/>
              <a:t>1. Klip ud!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6F3E719-F58C-EA5A-482C-3E82CDEA2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b="1" dirty="0">
                <a:solidFill>
                  <a:schemeClr val="accent2"/>
                </a:solidFill>
              </a:rPr>
              <a:t>Hvad</a:t>
            </a:r>
            <a:r>
              <a:rPr lang="da-DK" dirty="0"/>
              <a:t> bruger du mest?</a:t>
            </a:r>
          </a:p>
          <a:p>
            <a:r>
              <a:rPr lang="da-DK" dirty="0"/>
              <a:t>Læg </a:t>
            </a:r>
            <a:r>
              <a:rPr lang="da-DK" b="1" dirty="0">
                <a:solidFill>
                  <a:schemeClr val="accent2"/>
                </a:solidFill>
              </a:rPr>
              <a:t>tre ting </a:t>
            </a:r>
            <a:r>
              <a:rPr lang="da-DK" dirty="0"/>
              <a:t>på dit kort!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C95E552-C1A7-F6C9-935B-D3C2864FF630}"/>
              </a:ext>
            </a:extLst>
          </p:cNvPr>
          <p:cNvSpPr txBox="1">
            <a:spLocks/>
          </p:cNvSpPr>
          <p:nvPr/>
        </p:nvSpPr>
        <p:spPr>
          <a:xfrm>
            <a:off x="1066798" y="1096390"/>
            <a:ext cx="10071255" cy="762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da-DK" sz="3200" dirty="0">
                <a:solidFill>
                  <a:schemeClr val="bg1"/>
                </a:solidFill>
              </a:rPr>
              <a:t>Hvilke skærme har vi? </a:t>
            </a:r>
          </a:p>
          <a:p>
            <a:r>
              <a:rPr lang="da-DK" sz="3200" dirty="0">
                <a:solidFill>
                  <a:schemeClr val="bg1"/>
                </a:solidFill>
              </a:rPr>
              <a:t>Til hvad?</a:t>
            </a:r>
          </a:p>
        </p:txBody>
      </p:sp>
      <p:pic>
        <p:nvPicPr>
          <p:cNvPr id="32" name="Pladsholder til billede 5" descr="Et billede, der indeholder cirkel, skærmbillede, orange&#10;&#10;AI-genereret indhold kan være ukorrekt.">
            <a:extLst>
              <a:ext uri="{FF2B5EF4-FFF2-40B4-BE49-F238E27FC236}">
                <a16:creationId xmlns:a16="http://schemas.microsoft.com/office/drawing/2014/main" id="{B5A4C1C2-6999-EE12-FC33-71A830D75D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683" r="7504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sp>
        <p:nvSpPr>
          <p:cNvPr id="35" name="Kombinationskurve 34">
            <a:extLst>
              <a:ext uri="{FF2B5EF4-FFF2-40B4-BE49-F238E27FC236}">
                <a16:creationId xmlns:a16="http://schemas.microsoft.com/office/drawing/2014/main" id="{1E164669-1850-C57B-68E2-F11A477913F4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custGeom>
            <a:avLst/>
            <a:gdLst>
              <a:gd name="connsiteX0" fmla="*/ 3042062 w 6096000"/>
              <a:gd name="connsiteY0" fmla="*/ 2784763 h 6858000"/>
              <a:gd name="connsiteX1" fmla="*/ 2427514 w 6096000"/>
              <a:gd name="connsiteY1" fmla="*/ 3399311 h 6858000"/>
              <a:gd name="connsiteX2" fmla="*/ 3042062 w 6096000"/>
              <a:gd name="connsiteY2" fmla="*/ 4013859 h 6858000"/>
              <a:gd name="connsiteX3" fmla="*/ 3656610 w 6096000"/>
              <a:gd name="connsiteY3" fmla="*/ 3399311 h 6858000"/>
              <a:gd name="connsiteX4" fmla="*/ 3042062 w 6096000"/>
              <a:gd name="connsiteY4" fmla="*/ 2784763 h 6858000"/>
              <a:gd name="connsiteX5" fmla="*/ 0 w 6096000"/>
              <a:gd name="connsiteY5" fmla="*/ 0 h 6858000"/>
              <a:gd name="connsiteX6" fmla="*/ 6096000 w 6096000"/>
              <a:gd name="connsiteY6" fmla="*/ 0 h 6858000"/>
              <a:gd name="connsiteX7" fmla="*/ 6096000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3042062" y="2784763"/>
                </a:moveTo>
                <a:cubicBezTo>
                  <a:pt x="2702657" y="2784763"/>
                  <a:pt x="2427514" y="3059906"/>
                  <a:pt x="2427514" y="3399311"/>
                </a:cubicBezTo>
                <a:cubicBezTo>
                  <a:pt x="2427514" y="3738716"/>
                  <a:pt x="2702657" y="4013859"/>
                  <a:pt x="3042062" y="4013859"/>
                </a:cubicBezTo>
                <a:cubicBezTo>
                  <a:pt x="3381467" y="4013859"/>
                  <a:pt x="3656610" y="3738716"/>
                  <a:pt x="3656610" y="3399311"/>
                </a:cubicBezTo>
                <a:cubicBezTo>
                  <a:pt x="3656610" y="3059906"/>
                  <a:pt x="3381467" y="2784763"/>
                  <a:pt x="3042062" y="2784763"/>
                </a:cubicBez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sp>
        <p:nvSpPr>
          <p:cNvPr id="5" name="Kombinationstegning 1">
            <a:extLst>
              <a:ext uri="{FF2B5EF4-FFF2-40B4-BE49-F238E27FC236}">
                <a16:creationId xmlns:a16="http://schemas.microsoft.com/office/drawing/2014/main" id="{26149D28-1AA7-1431-0A7A-5A266FE5FC3C}"/>
              </a:ext>
            </a:extLst>
          </p:cNvPr>
          <p:cNvSpPr/>
          <p:nvPr/>
        </p:nvSpPr>
        <p:spPr>
          <a:xfrm rot="20700000">
            <a:off x="1232845" y="4864593"/>
            <a:ext cx="1663894" cy="1586494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r>
              <a:rPr lang="da-DK" sz="1200" strike="sngStrike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Fjernsyn</a:t>
            </a:r>
          </a:p>
          <a:p>
            <a:pPr algn="ctr"/>
            <a:r>
              <a:rPr lang="da-DK" sz="1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TV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FAA5D4-46D1-A7A5-6508-6E5F674CD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71124" y="4056103"/>
            <a:ext cx="2929125" cy="233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kstfelt 18">
            <a:extLst>
              <a:ext uri="{FF2B5EF4-FFF2-40B4-BE49-F238E27FC236}">
                <a16:creationId xmlns:a16="http://schemas.microsoft.com/office/drawing/2014/main" id="{6FBF9745-7653-B215-4336-A47B3C7AA8D9}"/>
              </a:ext>
            </a:extLst>
          </p:cNvPr>
          <p:cNvSpPr txBox="1"/>
          <p:nvPr/>
        </p:nvSpPr>
        <p:spPr>
          <a:xfrm rot="21203216">
            <a:off x="423191" y="3916993"/>
            <a:ext cx="17214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  <a:t>Finder du ikke det,</a:t>
            </a:r>
            <a:b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  <a:t>du bruger mest?</a:t>
            </a:r>
          </a:p>
          <a:p>
            <a:b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  <a:t>Skriv det på en </a:t>
            </a:r>
            <a:r>
              <a:rPr lang="da-DK" sz="1200" dirty="0" err="1">
                <a:solidFill>
                  <a:schemeClr val="bg1"/>
                </a:solidFill>
                <a:latin typeface="Myriad Pro" panose="020B0503030403020204" pitchFamily="34" charset="0"/>
              </a:rPr>
              <a:t>PostIt</a:t>
            </a:r>
            <a: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  <a:t>,</a:t>
            </a:r>
            <a:b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da-DK" sz="1200" dirty="0">
                <a:solidFill>
                  <a:schemeClr val="bg1"/>
                </a:solidFill>
                <a:latin typeface="Myriad Pro" panose="020B0503030403020204" pitchFamily="34" charset="0"/>
              </a:rPr>
              <a:t>og sæt dén på i stedet!</a:t>
            </a:r>
          </a:p>
        </p:txBody>
      </p:sp>
      <p:pic>
        <p:nvPicPr>
          <p:cNvPr id="21" name="Billede 20" descr="Et billede, der indeholder clipart, Grafik&#10;&#10;AI-genereret indhold kan være ukorrekt.">
            <a:extLst>
              <a:ext uri="{FF2B5EF4-FFF2-40B4-BE49-F238E27FC236}">
                <a16:creationId xmlns:a16="http://schemas.microsoft.com/office/drawing/2014/main" id="{4E8174BF-6E93-01C2-F10B-98D45360E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181109">
            <a:off x="8244148" y="2727184"/>
            <a:ext cx="1249707" cy="714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Billede 22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008D2597-C02C-65DB-B645-D485A18BF1B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01602">
            <a:off x="2814948" y="4684365"/>
            <a:ext cx="2244946" cy="1282826"/>
          </a:xfrm>
          <a:prstGeom prst="rect">
            <a:avLst/>
          </a:prstGeom>
        </p:spPr>
      </p:pic>
      <p:sp>
        <p:nvSpPr>
          <p:cNvPr id="43" name="Kombinationskurve 42">
            <a:extLst>
              <a:ext uri="{FF2B5EF4-FFF2-40B4-BE49-F238E27FC236}">
                <a16:creationId xmlns:a16="http://schemas.microsoft.com/office/drawing/2014/main" id="{46B7B2E3-2485-E27D-82D9-7526D77CB935}"/>
              </a:ext>
            </a:extLst>
          </p:cNvPr>
          <p:cNvSpPr/>
          <p:nvPr/>
        </p:nvSpPr>
        <p:spPr>
          <a:xfrm rot="21006881">
            <a:off x="5005532" y="3240249"/>
            <a:ext cx="3464852" cy="736984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400AF003-1E88-210D-B7D4-6F11B2D16F9E}"/>
              </a:ext>
            </a:extLst>
          </p:cNvPr>
          <p:cNvSpPr txBox="1"/>
          <p:nvPr/>
        </p:nvSpPr>
        <p:spPr>
          <a:xfrm rot="21017333">
            <a:off x="3724126" y="5388282"/>
            <a:ext cx="172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>
                <a:solidFill>
                  <a:schemeClr val="bg1"/>
                </a:solidFill>
                <a:latin typeface="Myriad Pro Light" panose="020B0403030403020204" pitchFamily="34" charset="0"/>
              </a:rPr>
              <a:t>Klip! Klip!</a:t>
            </a:r>
          </a:p>
        </p:txBody>
      </p:sp>
      <p:pic>
        <p:nvPicPr>
          <p:cNvPr id="44" name="Billede 43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E9EFF586-2A15-10F5-6575-6BF72A0304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85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Step 2: Apps (10-15 min)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8E4256-0571-66EF-5990-875DCA3F3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Gør dig klar til at klippe, klistre og skrive</a:t>
            </a:r>
          </a:p>
        </p:txBody>
      </p:sp>
    </p:spTree>
    <p:extLst>
      <p:ext uri="{BB962C8B-B14F-4D97-AF65-F5344CB8AC3E}">
        <p14:creationId xmlns:p14="http://schemas.microsoft.com/office/powerpoint/2010/main" val="1584165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1EF77-3FD7-6C64-5BBB-1FEDB530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E5918-4C26-CF7F-427A-ECFBDB2B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86" y="550984"/>
            <a:ext cx="4301319" cy="800963"/>
          </a:xfrm>
        </p:spPr>
        <p:txBody>
          <a:bodyPr/>
          <a:lstStyle/>
          <a:p>
            <a:r>
              <a:rPr lang="da-DK"/>
              <a:t>2. Klip eller skriv!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9F693E1-C56B-EA0E-1962-23CEA40A3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288021"/>
            <a:ext cx="4301320" cy="4018994"/>
          </a:xfrm>
        </p:spPr>
        <p:txBody>
          <a:bodyPr>
            <a:normAutofit/>
          </a:bodyPr>
          <a:lstStyle/>
          <a:p>
            <a:r>
              <a:rPr lang="da-DK" sz="2000"/>
              <a:t>Find så mange af dine apps/steder/platforme, du kan</a:t>
            </a:r>
          </a:p>
          <a:p>
            <a:r>
              <a:rPr lang="da-DK" sz="2000"/>
              <a:t>Lim dem på ud for den rigtige skærm</a:t>
            </a:r>
          </a:p>
          <a:p>
            <a:r>
              <a:rPr lang="da-DK" sz="2000"/>
              <a:t>Der skal være </a:t>
            </a:r>
            <a:r>
              <a:rPr lang="da-DK" sz="2000" b="1">
                <a:solidFill>
                  <a:schemeClr val="accent2"/>
                </a:solidFill>
              </a:rPr>
              <a:t>mindst</a:t>
            </a:r>
            <a:br>
              <a:rPr lang="da-DK" sz="2000">
                <a:solidFill>
                  <a:schemeClr val="accent2"/>
                </a:solidFill>
              </a:rPr>
            </a:br>
            <a:r>
              <a:rPr lang="da-DK" sz="2000" b="1">
                <a:solidFill>
                  <a:schemeClr val="accent2"/>
                </a:solidFill>
              </a:rPr>
              <a:t>2-3 ting</a:t>
            </a:r>
            <a:r>
              <a:rPr lang="da-DK" sz="2000" b="1"/>
              <a:t> </a:t>
            </a:r>
            <a:r>
              <a:rPr lang="da-DK" sz="2000"/>
              <a:t>pr. slice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878F592-1440-777B-9A92-7EDF24BBB90D}"/>
              </a:ext>
            </a:extLst>
          </p:cNvPr>
          <p:cNvSpPr txBox="1">
            <a:spLocks/>
          </p:cNvSpPr>
          <p:nvPr/>
        </p:nvSpPr>
        <p:spPr>
          <a:xfrm>
            <a:off x="1066798" y="1071851"/>
            <a:ext cx="5050603" cy="1058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da-DK" sz="3200" dirty="0">
                <a:solidFill>
                  <a:schemeClr val="bg1"/>
                </a:solidFill>
              </a:rPr>
              <a:t>Hvad bruger tiden til?</a:t>
            </a:r>
          </a:p>
          <a:p>
            <a:r>
              <a:rPr lang="da-DK" sz="3200" dirty="0">
                <a:solidFill>
                  <a:schemeClr val="bg1"/>
                </a:solidFill>
              </a:rPr>
              <a:t>På hvilken skærm?</a:t>
            </a:r>
          </a:p>
        </p:txBody>
      </p:sp>
      <p:pic>
        <p:nvPicPr>
          <p:cNvPr id="32" name="Pladsholder til billede 5" descr="Et billede, der indeholder cirkel, skærmbillede, orange&#10;&#10;AI-genereret indhold kan være ukorrekt.">
            <a:extLst>
              <a:ext uri="{FF2B5EF4-FFF2-40B4-BE49-F238E27FC236}">
                <a16:creationId xmlns:a16="http://schemas.microsoft.com/office/drawing/2014/main" id="{7FD08150-46B2-75B7-CDF8-0D78883349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683" r="7504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4D548A80-5C5B-034A-7024-AEC33D6E1961}"/>
              </a:ext>
            </a:extLst>
          </p:cNvPr>
          <p:cNvCxnSpPr>
            <a:cxnSpLocks/>
          </p:cNvCxnSpPr>
          <p:nvPr/>
        </p:nvCxnSpPr>
        <p:spPr>
          <a:xfrm flipV="1">
            <a:off x="3151633" y="3860233"/>
            <a:ext cx="1784054" cy="6262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kstfelt 28">
            <a:extLst>
              <a:ext uri="{FF2B5EF4-FFF2-40B4-BE49-F238E27FC236}">
                <a16:creationId xmlns:a16="http://schemas.microsoft.com/office/drawing/2014/main" id="{0962D0B8-35E9-51CF-D0C9-3B614E652C18}"/>
              </a:ext>
            </a:extLst>
          </p:cNvPr>
          <p:cNvSpPr txBox="1"/>
          <p:nvPr/>
        </p:nvSpPr>
        <p:spPr>
          <a:xfrm rot="21017333">
            <a:off x="1236580" y="4559702"/>
            <a:ext cx="172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>
                <a:solidFill>
                  <a:schemeClr val="bg1"/>
                </a:solidFill>
                <a:latin typeface="Myriad Pro Light" panose="020B0403030403020204" pitchFamily="34" charset="0"/>
              </a:rPr>
              <a:t>Klip! Klip!</a:t>
            </a:r>
          </a:p>
        </p:txBody>
      </p:sp>
      <p:pic>
        <p:nvPicPr>
          <p:cNvPr id="21" name="Billede 20" descr="Et billede, der indeholder clipart, Grafik&#10;&#10;AI-genereret indhold kan være ukorrekt.">
            <a:extLst>
              <a:ext uri="{FF2B5EF4-FFF2-40B4-BE49-F238E27FC236}">
                <a16:creationId xmlns:a16="http://schemas.microsoft.com/office/drawing/2014/main" id="{AB1CD8D4-E7AD-7129-CB2C-4C7797344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81109">
            <a:off x="8513063" y="2951550"/>
            <a:ext cx="908217" cy="518981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19458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8533D583-61DF-30ED-4115-871B7A20D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5577">
            <a:off x="2330372" y="4487599"/>
            <a:ext cx="2209614" cy="3307530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Billede 22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060474F2-7D95-32C6-093F-0AD4A891E08F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900000">
            <a:off x="596350" y="4912933"/>
            <a:ext cx="2244946" cy="1282826"/>
          </a:xfrm>
          <a:prstGeom prst="rect">
            <a:avLst/>
          </a:prstGeom>
        </p:spPr>
      </p:pic>
      <p:sp>
        <p:nvSpPr>
          <p:cNvPr id="5" name="Kombinationstegning 1">
            <a:extLst>
              <a:ext uri="{FF2B5EF4-FFF2-40B4-BE49-F238E27FC236}">
                <a16:creationId xmlns:a16="http://schemas.microsoft.com/office/drawing/2014/main" id="{46776533-3FE4-BA58-86A9-0ECEF99559B1}"/>
              </a:ext>
            </a:extLst>
          </p:cNvPr>
          <p:cNvSpPr/>
          <p:nvPr/>
        </p:nvSpPr>
        <p:spPr>
          <a:xfrm rot="1161047">
            <a:off x="4216262" y="4940642"/>
            <a:ext cx="1663894" cy="1586494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r>
              <a:rPr lang="da-DK" sz="12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CS:GO</a:t>
            </a:r>
          </a:p>
        </p:txBody>
      </p:sp>
      <p:sp>
        <p:nvSpPr>
          <p:cNvPr id="43" name="Kombinationskurve 42">
            <a:extLst>
              <a:ext uri="{FF2B5EF4-FFF2-40B4-BE49-F238E27FC236}">
                <a16:creationId xmlns:a16="http://schemas.microsoft.com/office/drawing/2014/main" id="{1DF79D9D-1D18-653F-34C2-5C12A93527F9}"/>
              </a:ext>
            </a:extLst>
          </p:cNvPr>
          <p:cNvSpPr/>
          <p:nvPr/>
        </p:nvSpPr>
        <p:spPr>
          <a:xfrm rot="21006881">
            <a:off x="4143606" y="3118603"/>
            <a:ext cx="3116235" cy="1108597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Kombinationskurve 10">
            <a:extLst>
              <a:ext uri="{FF2B5EF4-FFF2-40B4-BE49-F238E27FC236}">
                <a16:creationId xmlns:a16="http://schemas.microsoft.com/office/drawing/2014/main" id="{A77607AA-1754-3C54-5EA8-71E5AB3EFD93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custGeom>
            <a:avLst/>
            <a:gdLst>
              <a:gd name="connsiteX0" fmla="*/ 3052370 w 6096000"/>
              <a:gd name="connsiteY0" fmla="*/ 1050965 h 6858000"/>
              <a:gd name="connsiteX1" fmla="*/ 696686 w 6096000"/>
              <a:gd name="connsiteY1" fmla="*/ 3402280 h 6858000"/>
              <a:gd name="connsiteX2" fmla="*/ 708848 w 6096000"/>
              <a:gd name="connsiteY2" fmla="*/ 3642688 h 6858000"/>
              <a:gd name="connsiteX3" fmla="*/ 741337 w 6096000"/>
              <a:gd name="connsiteY3" fmla="*/ 3855165 h 6858000"/>
              <a:gd name="connsiteX4" fmla="*/ 3059875 w 6096000"/>
              <a:gd name="connsiteY4" fmla="*/ 3408218 h 6858000"/>
              <a:gd name="connsiteX5" fmla="*/ 3830926 w 6096000"/>
              <a:gd name="connsiteY5" fmla="*/ 1185188 h 6858000"/>
              <a:gd name="connsiteX6" fmla="*/ 3752878 w 6096000"/>
              <a:gd name="connsiteY6" fmla="*/ 1156676 h 6858000"/>
              <a:gd name="connsiteX7" fmla="*/ 3052370 w 6096000"/>
              <a:gd name="connsiteY7" fmla="*/ 1050965 h 6858000"/>
              <a:gd name="connsiteX8" fmla="*/ 0 w 6096000"/>
              <a:gd name="connsiteY8" fmla="*/ 0 h 6858000"/>
              <a:gd name="connsiteX9" fmla="*/ 6096000 w 6096000"/>
              <a:gd name="connsiteY9" fmla="*/ 0 h 6858000"/>
              <a:gd name="connsiteX10" fmla="*/ 6096000 w 6096000"/>
              <a:gd name="connsiteY10" fmla="*/ 6858000 h 6858000"/>
              <a:gd name="connsiteX11" fmla="*/ 0 w 6096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96000" h="6858000">
                <a:moveTo>
                  <a:pt x="3052370" y="1050965"/>
                </a:moveTo>
                <a:cubicBezTo>
                  <a:pt x="1751362" y="1050965"/>
                  <a:pt x="696686" y="2103685"/>
                  <a:pt x="696686" y="3402280"/>
                </a:cubicBezTo>
                <a:cubicBezTo>
                  <a:pt x="696686" y="3483442"/>
                  <a:pt x="700806" y="3563644"/>
                  <a:pt x="708848" y="3642688"/>
                </a:cubicBezTo>
                <a:lnTo>
                  <a:pt x="741337" y="3855165"/>
                </a:lnTo>
                <a:lnTo>
                  <a:pt x="3059875" y="3408218"/>
                </a:lnTo>
                <a:lnTo>
                  <a:pt x="3830926" y="1185188"/>
                </a:lnTo>
                <a:lnTo>
                  <a:pt x="3752878" y="1156676"/>
                </a:lnTo>
                <a:cubicBezTo>
                  <a:pt x="3531588" y="1087975"/>
                  <a:pt x="3296309" y="1050965"/>
                  <a:pt x="3052370" y="1050965"/>
                </a:cubicBez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pic>
        <p:nvPicPr>
          <p:cNvPr id="22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08CFC1D2-B1CF-8A35-237F-271A1A082F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0" t="72455" r="10409" b="17184"/>
          <a:stretch>
            <a:fillRect/>
          </a:stretch>
        </p:blipFill>
        <p:spPr bwMode="auto">
          <a:xfrm rot="784659">
            <a:off x="7090714" y="2950600"/>
            <a:ext cx="697388" cy="648382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D06CDCC8-BB38-313A-8119-9CBD2BD2FC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2" t="72310" r="27267" b="17329"/>
          <a:stretch>
            <a:fillRect/>
          </a:stretch>
        </p:blipFill>
        <p:spPr bwMode="auto">
          <a:xfrm>
            <a:off x="7930102" y="2800520"/>
            <a:ext cx="704197" cy="654712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968E93BD-75BE-9584-54C8-74A29EB8D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" t="84304" r="80255" b="5083"/>
          <a:stretch>
            <a:fillRect/>
          </a:stretch>
        </p:blipFill>
        <p:spPr bwMode="auto">
          <a:xfrm rot="19465950">
            <a:off x="8566962" y="2109505"/>
            <a:ext cx="751603" cy="748340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B2383EC2-DADF-E6E7-34E4-9E0BC42BB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5" t="84423" r="46554" b="5216"/>
          <a:stretch>
            <a:fillRect/>
          </a:stretch>
        </p:blipFill>
        <p:spPr bwMode="auto">
          <a:xfrm rot="784659">
            <a:off x="7647075" y="1637378"/>
            <a:ext cx="693994" cy="645226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Kombinationstegning 1">
            <a:extLst>
              <a:ext uri="{FF2B5EF4-FFF2-40B4-BE49-F238E27FC236}">
                <a16:creationId xmlns:a16="http://schemas.microsoft.com/office/drawing/2014/main" id="{AFDD4C95-CA64-428B-7E9F-74FEC14AA998}"/>
              </a:ext>
            </a:extLst>
          </p:cNvPr>
          <p:cNvSpPr/>
          <p:nvPr/>
        </p:nvSpPr>
        <p:spPr>
          <a:xfrm rot="537016">
            <a:off x="8676386" y="1013764"/>
            <a:ext cx="1058020" cy="1008803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r>
              <a:rPr lang="da-DK" sz="12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chat</a:t>
            </a:r>
          </a:p>
        </p:txBody>
      </p:sp>
      <p:sp>
        <p:nvSpPr>
          <p:cNvPr id="17" name="Kombinationskurve 16">
            <a:extLst>
              <a:ext uri="{FF2B5EF4-FFF2-40B4-BE49-F238E27FC236}">
                <a16:creationId xmlns:a16="http://schemas.microsoft.com/office/drawing/2014/main" id="{B3165F1E-84B2-FDB1-E4B0-CC5D3B2C346A}"/>
              </a:ext>
            </a:extLst>
          </p:cNvPr>
          <p:cNvSpPr/>
          <p:nvPr/>
        </p:nvSpPr>
        <p:spPr>
          <a:xfrm rot="18804656">
            <a:off x="4859426" y="3390996"/>
            <a:ext cx="4776367" cy="264070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8" name="Billede 2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A56D9006-44B8-5A6A-BF3C-785F56BC7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88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A91CB-0454-D16B-B1D0-0CD2AF8C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Step 3: Hvem er de andre?</a:t>
            </a:r>
            <a:br>
              <a:rPr lang="da-DK"/>
            </a:br>
            <a:r>
              <a:rPr lang="da-DK"/>
              <a:t>(10 min)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08E4256-0571-66EF-5990-875DCA3F3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/>
              <a:t>Gør dig klar til at krydse af!</a:t>
            </a:r>
          </a:p>
        </p:txBody>
      </p:sp>
    </p:spTree>
    <p:extLst>
      <p:ext uri="{BB962C8B-B14F-4D97-AF65-F5344CB8AC3E}">
        <p14:creationId xmlns:p14="http://schemas.microsoft.com/office/powerpoint/2010/main" val="2633527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D8E70B-677B-A3ED-B2F6-CE1BF1AD8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791A2-A1A2-4739-FC27-B39CF3BF3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86" y="550984"/>
            <a:ext cx="4301319" cy="800963"/>
          </a:xfrm>
        </p:spPr>
        <p:txBody>
          <a:bodyPr/>
          <a:lstStyle/>
          <a:p>
            <a:r>
              <a:rPr lang="da-DK" dirty="0"/>
              <a:t>3.1 Kryds af!</a:t>
            </a:r>
          </a:p>
        </p:txBody>
      </p:sp>
      <p:pic>
        <p:nvPicPr>
          <p:cNvPr id="32" name="Pladsholder til billede 5" descr="Et billede, der indeholder cirkel, skærmbillede, orange&#10;&#10;AI-genereret indhold kan være ukorrekt.">
            <a:extLst>
              <a:ext uri="{FF2B5EF4-FFF2-40B4-BE49-F238E27FC236}">
                <a16:creationId xmlns:a16="http://schemas.microsoft.com/office/drawing/2014/main" id="{8D125A48-7048-33C0-4C4C-1F6C4F1FA7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683" r="7504"/>
          <a:stretch>
            <a:fillRect/>
          </a:stretch>
        </p:blipFill>
        <p:spPr>
          <a:xfrm>
            <a:off x="6096000" y="0"/>
            <a:ext cx="6096000" cy="6858000"/>
          </a:xfrm>
        </p:spPr>
      </p:pic>
      <p:pic>
        <p:nvPicPr>
          <p:cNvPr id="21" name="Billede 20" descr="Et billede, der indeholder clipart, Grafik&#10;&#10;AI-genereret indhold kan være ukorrekt.">
            <a:extLst>
              <a:ext uri="{FF2B5EF4-FFF2-40B4-BE49-F238E27FC236}">
                <a16:creationId xmlns:a16="http://schemas.microsoft.com/office/drawing/2014/main" id="{23422FD6-FD94-D8BE-A897-CF77291DC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81109">
            <a:off x="8513063" y="2951550"/>
            <a:ext cx="908217" cy="518981"/>
          </a:xfrm>
          <a:prstGeom prst="rect">
            <a:avLst/>
          </a:prstGeom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12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8245DA7A-447C-45AC-D7D7-BB7736EF9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0" t="72455" r="10409" b="17184"/>
          <a:stretch>
            <a:fillRect/>
          </a:stretch>
        </p:blipFill>
        <p:spPr bwMode="auto">
          <a:xfrm rot="784659">
            <a:off x="7090714" y="2950600"/>
            <a:ext cx="697388" cy="648382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F3B972CD-EB85-86FC-FD35-099B517EBF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2" t="72310" r="27267" b="17329"/>
          <a:stretch>
            <a:fillRect/>
          </a:stretch>
        </p:blipFill>
        <p:spPr bwMode="auto">
          <a:xfrm>
            <a:off x="7930102" y="2800520"/>
            <a:ext cx="704197" cy="654712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1097A3B0-B0E3-1D6F-0242-8BA1283FD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9" t="84304" r="80255" b="5083"/>
          <a:stretch>
            <a:fillRect/>
          </a:stretch>
        </p:blipFill>
        <p:spPr bwMode="auto">
          <a:xfrm rot="19465950">
            <a:off x="8566962" y="2109505"/>
            <a:ext cx="751603" cy="748340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A screenshot of a phone&#10;&#10;AI-generated content may be incorrect.">
            <a:extLst>
              <a:ext uri="{FF2B5EF4-FFF2-40B4-BE49-F238E27FC236}">
                <a16:creationId xmlns:a16="http://schemas.microsoft.com/office/drawing/2014/main" id="{06239405-F349-9CC5-48CE-2EAD5FEFC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65" t="84423" r="46554" b="5216"/>
          <a:stretch>
            <a:fillRect/>
          </a:stretch>
        </p:blipFill>
        <p:spPr bwMode="auto">
          <a:xfrm rot="784659">
            <a:off x="7647075" y="1637378"/>
            <a:ext cx="693994" cy="645226"/>
          </a:xfrm>
          <a:prstGeom prst="rect">
            <a:avLst/>
          </a:prstGeom>
          <a:noFill/>
          <a:effectLst>
            <a:outerShdw blurRad="190819" dist="38100" dir="2700000" sx="103855" sy="103855" algn="tl" rotWithShape="0">
              <a:prstClr val="black">
                <a:alpha val="18801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Kombinationstegning 1">
            <a:extLst>
              <a:ext uri="{FF2B5EF4-FFF2-40B4-BE49-F238E27FC236}">
                <a16:creationId xmlns:a16="http://schemas.microsoft.com/office/drawing/2014/main" id="{01F6B670-FD58-6CAD-AD76-0D98F42B6107}"/>
              </a:ext>
            </a:extLst>
          </p:cNvPr>
          <p:cNvSpPr/>
          <p:nvPr/>
        </p:nvSpPr>
        <p:spPr>
          <a:xfrm rot="537016">
            <a:off x="8676386" y="1013764"/>
            <a:ext cx="1058020" cy="1008803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r>
              <a:rPr lang="da-DK" sz="120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chat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525CAB25-105C-B50E-2D84-331A915FC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019869"/>
            <a:ext cx="4301320" cy="4287146"/>
          </a:xfrm>
        </p:spPr>
        <p:txBody>
          <a:bodyPr/>
          <a:lstStyle/>
          <a:p>
            <a:r>
              <a:rPr lang="da-DK" dirty="0"/>
              <a:t>Hvem bruger vi det </a:t>
            </a:r>
            <a:r>
              <a:rPr lang="da-DK" b="1" dirty="0">
                <a:solidFill>
                  <a:schemeClr val="accent2"/>
                </a:solidFill>
              </a:rPr>
              <a:t>sammen med</a:t>
            </a:r>
            <a:r>
              <a:rPr lang="da-DK" dirty="0"/>
              <a:t>?</a:t>
            </a:r>
          </a:p>
          <a:p>
            <a:r>
              <a:rPr lang="da-DK" dirty="0"/>
              <a:t>Hvem er der </a:t>
            </a:r>
            <a:r>
              <a:rPr lang="da-DK" b="1" dirty="0">
                <a:solidFill>
                  <a:schemeClr val="accent2"/>
                </a:solidFill>
              </a:rPr>
              <a:t>også</a:t>
            </a:r>
            <a:r>
              <a:rPr lang="da-DK" dirty="0"/>
              <a:t>?</a:t>
            </a:r>
          </a:p>
          <a:p>
            <a:r>
              <a:rPr lang="da-DK" dirty="0"/>
              <a:t>Hvem har </a:t>
            </a:r>
            <a:r>
              <a:rPr lang="da-DK" b="1" dirty="0">
                <a:solidFill>
                  <a:schemeClr val="accent2"/>
                </a:solidFill>
              </a:rPr>
              <a:t>lavet indholdet</a:t>
            </a:r>
            <a:r>
              <a:rPr lang="da-DK" dirty="0"/>
              <a:t>?</a:t>
            </a:r>
          </a:p>
          <a:p>
            <a:r>
              <a:rPr lang="da-DK" dirty="0"/>
              <a:t>Hvem kan vi </a:t>
            </a:r>
            <a:r>
              <a:rPr lang="da-DK" b="1" dirty="0">
                <a:solidFill>
                  <a:schemeClr val="accent2"/>
                </a:solidFill>
              </a:rPr>
              <a:t>tale med</a:t>
            </a:r>
            <a:r>
              <a:rPr lang="da-DK" dirty="0"/>
              <a:t>?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590F40FC-8F64-A157-3B2B-6592EFF58E3C}"/>
              </a:ext>
            </a:extLst>
          </p:cNvPr>
          <p:cNvSpPr txBox="1">
            <a:spLocks/>
          </p:cNvSpPr>
          <p:nvPr/>
        </p:nvSpPr>
        <p:spPr>
          <a:xfrm>
            <a:off x="1066798" y="1071851"/>
            <a:ext cx="5050603" cy="618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r>
              <a:rPr lang="da-DK" sz="3200" dirty="0">
                <a:solidFill>
                  <a:schemeClr val="bg1"/>
                </a:solidFill>
              </a:rPr>
              <a:t>Hvem er der?</a:t>
            </a:r>
          </a:p>
        </p:txBody>
      </p:sp>
      <p:sp>
        <p:nvSpPr>
          <p:cNvPr id="36" name="Kombinationskurve 35">
            <a:extLst>
              <a:ext uri="{FF2B5EF4-FFF2-40B4-BE49-F238E27FC236}">
                <a16:creationId xmlns:a16="http://schemas.microsoft.com/office/drawing/2014/main" id="{831C5341-8664-C691-C55B-47EC2C8BB57E}"/>
              </a:ext>
            </a:extLst>
          </p:cNvPr>
          <p:cNvSpPr/>
          <p:nvPr/>
        </p:nvSpPr>
        <p:spPr>
          <a:xfrm>
            <a:off x="6096000" y="0"/>
            <a:ext cx="6098246" cy="6858000"/>
          </a:xfrm>
          <a:custGeom>
            <a:avLst/>
            <a:gdLst>
              <a:gd name="connsiteX0" fmla="*/ 2246 w 6098246"/>
              <a:gd name="connsiteY0" fmla="*/ 1902630 h 6858000"/>
              <a:gd name="connsiteX1" fmla="*/ 2246 w 6098246"/>
              <a:gd name="connsiteY1" fmla="*/ 4063128 h 6858000"/>
              <a:gd name="connsiteX2" fmla="*/ 0 w 6098246"/>
              <a:gd name="connsiteY2" fmla="*/ 4063573 h 6858000"/>
              <a:gd name="connsiteX3" fmla="*/ 0 w 6098246"/>
              <a:gd name="connsiteY3" fmla="*/ 1907269 h 6858000"/>
              <a:gd name="connsiteX4" fmla="*/ 2246 w 6098246"/>
              <a:gd name="connsiteY4" fmla="*/ 0 h 6858000"/>
              <a:gd name="connsiteX5" fmla="*/ 6098246 w 6098246"/>
              <a:gd name="connsiteY5" fmla="*/ 0 h 6858000"/>
              <a:gd name="connsiteX6" fmla="*/ 6098246 w 6098246"/>
              <a:gd name="connsiteY6" fmla="*/ 6858000 h 6858000"/>
              <a:gd name="connsiteX7" fmla="*/ 2246 w 6098246"/>
              <a:gd name="connsiteY7" fmla="*/ 6858000 h 6858000"/>
              <a:gd name="connsiteX8" fmla="*/ 2246 w 6098246"/>
              <a:gd name="connsiteY8" fmla="*/ 4063128 h 6858000"/>
              <a:gd name="connsiteX9" fmla="*/ 751897 w 6098246"/>
              <a:gd name="connsiteY9" fmla="*/ 3914483 h 6858000"/>
              <a:gd name="connsiteX10" fmla="*/ 747158 w 6098246"/>
              <a:gd name="connsiteY10" fmla="*/ 3896147 h 6858000"/>
              <a:gd name="connsiteX11" fmla="*/ 699165 w 6098246"/>
              <a:gd name="connsiteY11" fmla="*/ 3422526 h 6858000"/>
              <a:gd name="connsiteX12" fmla="*/ 3061410 w 6098246"/>
              <a:gd name="connsiteY12" fmla="*/ 1072457 h 6858000"/>
              <a:gd name="connsiteX13" fmla="*/ 3763868 w 6098246"/>
              <a:gd name="connsiteY13" fmla="*/ 1178112 h 6858000"/>
              <a:gd name="connsiteX14" fmla="*/ 3844724 w 6098246"/>
              <a:gd name="connsiteY14" fmla="*/ 1207552 h 6858000"/>
              <a:gd name="connsiteX15" fmla="*/ 4190276 w 6098246"/>
              <a:gd name="connsiteY15" fmla="*/ 208302 h 6858000"/>
              <a:gd name="connsiteX16" fmla="*/ 4079114 w 6098246"/>
              <a:gd name="connsiteY16" fmla="*/ 170883 h 6858000"/>
              <a:gd name="connsiteX17" fmla="*/ 3061411 w 6098246"/>
              <a:gd name="connsiteY17" fmla="*/ 17813 h 6858000"/>
              <a:gd name="connsiteX18" fmla="*/ 52117 w 6098246"/>
              <a:gd name="connsiteY18" fmla="*/ 1799638 h 6858000"/>
              <a:gd name="connsiteX19" fmla="*/ 2246 w 6098246"/>
              <a:gd name="connsiteY19" fmla="*/ 19026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8246" h="6858000">
                <a:moveTo>
                  <a:pt x="2246" y="1902630"/>
                </a:moveTo>
                <a:lnTo>
                  <a:pt x="2246" y="4063128"/>
                </a:lnTo>
                <a:lnTo>
                  <a:pt x="0" y="4063573"/>
                </a:lnTo>
                <a:lnTo>
                  <a:pt x="0" y="1907269"/>
                </a:lnTo>
                <a:close/>
                <a:moveTo>
                  <a:pt x="2246" y="0"/>
                </a:moveTo>
                <a:lnTo>
                  <a:pt x="6098246" y="0"/>
                </a:lnTo>
                <a:lnTo>
                  <a:pt x="6098246" y="6858000"/>
                </a:lnTo>
                <a:lnTo>
                  <a:pt x="2246" y="6858000"/>
                </a:lnTo>
                <a:lnTo>
                  <a:pt x="2246" y="4063128"/>
                </a:lnTo>
                <a:lnTo>
                  <a:pt x="751897" y="3914483"/>
                </a:lnTo>
                <a:lnTo>
                  <a:pt x="747158" y="3896147"/>
                </a:lnTo>
                <a:cubicBezTo>
                  <a:pt x="715691" y="3743163"/>
                  <a:pt x="699165" y="3584764"/>
                  <a:pt x="699165" y="3422526"/>
                </a:cubicBezTo>
                <a:cubicBezTo>
                  <a:pt x="699165" y="2124619"/>
                  <a:pt x="1756778" y="1072457"/>
                  <a:pt x="3061410" y="1072457"/>
                </a:cubicBezTo>
                <a:cubicBezTo>
                  <a:pt x="3306028" y="1072457"/>
                  <a:pt x="3541962" y="1109447"/>
                  <a:pt x="3763868" y="1178112"/>
                </a:cubicBezTo>
                <a:lnTo>
                  <a:pt x="3844724" y="1207552"/>
                </a:lnTo>
                <a:lnTo>
                  <a:pt x="4190276" y="208302"/>
                </a:lnTo>
                <a:lnTo>
                  <a:pt x="4079114" y="170883"/>
                </a:lnTo>
                <a:cubicBezTo>
                  <a:pt x="3757622" y="71403"/>
                  <a:pt x="3415808" y="17813"/>
                  <a:pt x="3061411" y="17813"/>
                </a:cubicBezTo>
                <a:cubicBezTo>
                  <a:pt x="1761958" y="17813"/>
                  <a:pt x="631656" y="738303"/>
                  <a:pt x="52117" y="1799638"/>
                </a:cubicBezTo>
                <a:lnTo>
                  <a:pt x="2246" y="1902630"/>
                </a:lnTo>
                <a:close/>
              </a:path>
            </a:pathLst>
          </a:custGeom>
          <a:solidFill>
            <a:schemeClr val="accent6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a-DK"/>
          </a:p>
        </p:txBody>
      </p:sp>
      <p:pic>
        <p:nvPicPr>
          <p:cNvPr id="38" name="Billede 37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AB2C0A2B-328E-31AE-3D0B-068BBE4809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62259">
            <a:off x="6784804" y="849176"/>
            <a:ext cx="422908" cy="204577"/>
          </a:xfrm>
          <a:prstGeom prst="rect">
            <a:avLst/>
          </a:prstGeom>
        </p:spPr>
      </p:pic>
      <p:pic>
        <p:nvPicPr>
          <p:cNvPr id="39" name="Billede 38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35357756-87A7-D8A2-68F4-8DA0C790C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406204">
            <a:off x="6641128" y="1997150"/>
            <a:ext cx="520826" cy="251944"/>
          </a:xfrm>
          <a:prstGeom prst="rect">
            <a:avLst/>
          </a:prstGeom>
        </p:spPr>
      </p:pic>
      <p:pic>
        <p:nvPicPr>
          <p:cNvPr id="40" name="Billede 39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E0C90839-64FA-52C6-745E-8C4BDC76D4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18472">
            <a:off x="5893278" y="2243665"/>
            <a:ext cx="451019" cy="218175"/>
          </a:xfrm>
          <a:prstGeom prst="rect">
            <a:avLst/>
          </a:prstGeom>
        </p:spPr>
      </p:pic>
      <p:pic>
        <p:nvPicPr>
          <p:cNvPr id="42" name="Billede 41" descr="Et billede, der indeholder skærmbillede&#10;&#10;AI-genereret indhold kan være ukorrekt.">
            <a:extLst>
              <a:ext uri="{FF2B5EF4-FFF2-40B4-BE49-F238E27FC236}">
                <a16:creationId xmlns:a16="http://schemas.microsoft.com/office/drawing/2014/main" id="{BD644A3B-4EC4-E347-6A57-165F8C9AEF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6300000" flipV="1">
            <a:off x="4972702" y="2495375"/>
            <a:ext cx="1237809" cy="75486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44" name="Tekstfelt 43">
            <a:extLst>
              <a:ext uri="{FF2B5EF4-FFF2-40B4-BE49-F238E27FC236}">
                <a16:creationId xmlns:a16="http://schemas.microsoft.com/office/drawing/2014/main" id="{9A5355D0-1076-98C4-D5FB-0D7C26559DAF}"/>
              </a:ext>
            </a:extLst>
          </p:cNvPr>
          <p:cNvSpPr txBox="1"/>
          <p:nvPr/>
        </p:nvSpPr>
        <p:spPr>
          <a:xfrm rot="21203216">
            <a:off x="1187575" y="5130679"/>
            <a:ext cx="2364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  <a:latin typeface="Myriad Pro Light" panose="020B0403030403020204" pitchFamily="34" charset="0"/>
              </a:rPr>
              <a:t>Husk at krydse af i </a:t>
            </a:r>
            <a:r>
              <a:rPr lang="da-DK" sz="2400" b="1" dirty="0">
                <a:solidFill>
                  <a:schemeClr val="bg1"/>
                </a:solidFill>
                <a:latin typeface="Myriad Pro Light" panose="020B0403030403020204" pitchFamily="34" charset="0"/>
              </a:rPr>
              <a:t>alle tre </a:t>
            </a:r>
            <a:r>
              <a:rPr lang="da-DK" sz="2400" dirty="0">
                <a:solidFill>
                  <a:schemeClr val="bg1"/>
                </a:solidFill>
                <a:latin typeface="Myriad Pro Light" panose="020B0403030403020204" pitchFamily="34" charset="0"/>
              </a:rPr>
              <a:t>‘slices’!</a:t>
            </a:r>
          </a:p>
        </p:txBody>
      </p:sp>
      <p:sp>
        <p:nvSpPr>
          <p:cNvPr id="45" name="Kombinationskurve 44">
            <a:extLst>
              <a:ext uri="{FF2B5EF4-FFF2-40B4-BE49-F238E27FC236}">
                <a16:creationId xmlns:a16="http://schemas.microsoft.com/office/drawing/2014/main" id="{A25645B5-03E2-6728-78C1-168A3FA02B13}"/>
              </a:ext>
            </a:extLst>
          </p:cNvPr>
          <p:cNvSpPr/>
          <p:nvPr/>
        </p:nvSpPr>
        <p:spPr>
          <a:xfrm rot="13076744" flipV="1">
            <a:off x="7619529" y="855265"/>
            <a:ext cx="1325343" cy="209146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6" name="Afrundet rektangulær billedforklaring 45">
            <a:extLst>
              <a:ext uri="{FF2B5EF4-FFF2-40B4-BE49-F238E27FC236}">
                <a16:creationId xmlns:a16="http://schemas.microsoft.com/office/drawing/2014/main" id="{FF8741E6-ADE7-1D1B-4E94-5BF8404ED4DD}"/>
              </a:ext>
            </a:extLst>
          </p:cNvPr>
          <p:cNvSpPr/>
          <p:nvPr/>
        </p:nvSpPr>
        <p:spPr>
          <a:xfrm>
            <a:off x="5307967" y="144040"/>
            <a:ext cx="1688291" cy="1207907"/>
          </a:xfrm>
          <a:prstGeom prst="wedgeRoundRectCallout">
            <a:avLst>
              <a:gd name="adj1" fmla="val 93903"/>
              <a:gd name="adj2" fmla="val -22354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i="1">
                <a:latin typeface="Myriad Pro Light" panose="020B0403030403020204" pitchFamily="34" charset="0"/>
              </a:rPr>
              <a:t>Hele klassen?</a:t>
            </a:r>
          </a:p>
          <a:p>
            <a:pPr algn="ctr"/>
            <a:r>
              <a:rPr lang="da-DK" sz="1400" i="1">
                <a:latin typeface="Myriad Pro Light" panose="020B0403030403020204" pitchFamily="34" charset="0"/>
              </a:rPr>
              <a:t>Venner fra klassen?</a:t>
            </a:r>
          </a:p>
        </p:txBody>
      </p:sp>
      <p:sp>
        <p:nvSpPr>
          <p:cNvPr id="47" name="Afrundet rektangulær billedforklaring 46">
            <a:extLst>
              <a:ext uri="{FF2B5EF4-FFF2-40B4-BE49-F238E27FC236}">
                <a16:creationId xmlns:a16="http://schemas.microsoft.com/office/drawing/2014/main" id="{27CFFE85-7735-C86B-E6EA-301410395456}"/>
              </a:ext>
            </a:extLst>
          </p:cNvPr>
          <p:cNvSpPr/>
          <p:nvPr/>
        </p:nvSpPr>
        <p:spPr>
          <a:xfrm>
            <a:off x="9008482" y="255223"/>
            <a:ext cx="1053381" cy="753653"/>
          </a:xfrm>
          <a:prstGeom prst="wedgeRoundRectCallout">
            <a:avLst>
              <a:gd name="adj1" fmla="val -89625"/>
              <a:gd name="adj2" fmla="val -50952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i="1">
                <a:latin typeface="Myriad Pro Light" panose="020B0403030403020204" pitchFamily="34" charset="0"/>
              </a:rPr>
              <a:t>Min mor?</a:t>
            </a:r>
          </a:p>
        </p:txBody>
      </p:sp>
      <p:sp>
        <p:nvSpPr>
          <p:cNvPr id="49" name="Tekstfelt 48">
            <a:extLst>
              <a:ext uri="{FF2B5EF4-FFF2-40B4-BE49-F238E27FC236}">
                <a16:creationId xmlns:a16="http://schemas.microsoft.com/office/drawing/2014/main" id="{4501F7D5-1CA3-73A9-4DDD-30735316B20E}"/>
              </a:ext>
            </a:extLst>
          </p:cNvPr>
          <p:cNvSpPr txBox="1"/>
          <p:nvPr/>
        </p:nvSpPr>
        <p:spPr>
          <a:xfrm rot="337887">
            <a:off x="4796604" y="2439727"/>
            <a:ext cx="172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>
                <a:latin typeface="Myriad Pro Light" panose="020B0403030403020204" pitchFamily="34" charset="0"/>
              </a:rPr>
              <a:t>Kryds! Kryds!</a:t>
            </a:r>
          </a:p>
        </p:txBody>
      </p:sp>
      <p:sp>
        <p:nvSpPr>
          <p:cNvPr id="50" name="Kombinationskurve 49">
            <a:extLst>
              <a:ext uri="{FF2B5EF4-FFF2-40B4-BE49-F238E27FC236}">
                <a16:creationId xmlns:a16="http://schemas.microsoft.com/office/drawing/2014/main" id="{96978988-019C-5849-B651-DFBBC8BBE033}"/>
              </a:ext>
            </a:extLst>
          </p:cNvPr>
          <p:cNvSpPr/>
          <p:nvPr/>
        </p:nvSpPr>
        <p:spPr>
          <a:xfrm rot="16200000">
            <a:off x="7156132" y="918177"/>
            <a:ext cx="1968993" cy="1234607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  <p:pic>
        <p:nvPicPr>
          <p:cNvPr id="51" name="Billede 50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424FC37A-1059-3334-6FBA-8F2F1AB90D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52" name="Kombinationskurve 51">
            <a:extLst>
              <a:ext uri="{FF2B5EF4-FFF2-40B4-BE49-F238E27FC236}">
                <a16:creationId xmlns:a16="http://schemas.microsoft.com/office/drawing/2014/main" id="{65DA8645-7744-1495-D15C-F5B7355FD102}"/>
              </a:ext>
            </a:extLst>
          </p:cNvPr>
          <p:cNvSpPr/>
          <p:nvPr/>
        </p:nvSpPr>
        <p:spPr>
          <a:xfrm rot="14998489">
            <a:off x="8247607" y="637181"/>
            <a:ext cx="1149811" cy="235675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Kombinationskurve 49">
            <a:extLst>
              <a:ext uri="{FF2B5EF4-FFF2-40B4-BE49-F238E27FC236}">
                <a16:creationId xmlns:a16="http://schemas.microsoft.com/office/drawing/2014/main" id="{B6253C5B-1B7E-99B1-9EEA-3A2892ACE7A0}"/>
              </a:ext>
            </a:extLst>
          </p:cNvPr>
          <p:cNvSpPr/>
          <p:nvPr/>
        </p:nvSpPr>
        <p:spPr>
          <a:xfrm rot="14195105" flipV="1">
            <a:off x="6804416" y="2668073"/>
            <a:ext cx="1084730" cy="339309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78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9" grpId="0"/>
      <p:bldP spid="50" grpId="0" animBg="1"/>
      <p:bldP spid="5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5065D2-EA2B-46B2-F729-307B7FC7A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7A8A8228-AB35-0AF6-F40D-5A5CD923AC2E}"/>
              </a:ext>
            </a:extLst>
          </p:cNvPr>
          <p:cNvSpPr/>
          <p:nvPr/>
        </p:nvSpPr>
        <p:spPr>
          <a:xfrm>
            <a:off x="5073231" y="5309"/>
            <a:ext cx="7118769" cy="7025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1D57A057-1169-0074-588D-BB4536BDE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483"/>
          <a:stretch/>
        </p:blipFill>
        <p:spPr bwMode="auto">
          <a:xfrm>
            <a:off x="5307967" y="255393"/>
            <a:ext cx="5044696" cy="1455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174C55-6117-0A0E-0E4C-07CB1F623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886" y="550984"/>
            <a:ext cx="4301319" cy="800963"/>
          </a:xfrm>
        </p:spPr>
        <p:txBody>
          <a:bodyPr/>
          <a:lstStyle/>
          <a:p>
            <a:r>
              <a:rPr lang="da-DK" dirty="0"/>
              <a:t>3.2. Kryds af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BDE5373D-946F-BF89-6533-4F18608B1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22" y="2009875"/>
            <a:ext cx="4301320" cy="4287146"/>
          </a:xfrm>
        </p:spPr>
        <p:txBody>
          <a:bodyPr>
            <a:normAutofit/>
          </a:bodyPr>
          <a:lstStyle/>
          <a:p>
            <a:r>
              <a:rPr lang="da-DK" dirty="0"/>
              <a:t>Hvem gør </a:t>
            </a:r>
            <a:r>
              <a:rPr lang="da-DK" dirty="0">
                <a:solidFill>
                  <a:schemeClr val="accent2"/>
                </a:solidFill>
              </a:rPr>
              <a:t>(nogen gange) </a:t>
            </a:r>
            <a:r>
              <a:rPr lang="da-DK" dirty="0"/>
              <a:t>spil eller chats sjovere?</a:t>
            </a:r>
          </a:p>
          <a:p>
            <a:r>
              <a:rPr lang="da-DK" dirty="0"/>
              <a:t>Hvem gør det værre? Hvem deler fx skrald? </a:t>
            </a:r>
            <a:r>
              <a:rPr lang="da-DK" dirty="0">
                <a:solidFill>
                  <a:schemeClr val="accent2"/>
                </a:solidFill>
              </a:rPr>
              <a:t>Altid? Kun nogle?</a:t>
            </a:r>
            <a:r>
              <a:rPr lang="da-DK" dirty="0"/>
              <a:t> </a:t>
            </a:r>
          </a:p>
          <a:p>
            <a:r>
              <a:rPr lang="da-DK" dirty="0"/>
              <a:t>Se på hele jeres kort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32A19B2B-C29A-AF11-E0D0-701865E73474}"/>
              </a:ext>
            </a:extLst>
          </p:cNvPr>
          <p:cNvSpPr txBox="1">
            <a:spLocks/>
          </p:cNvSpPr>
          <p:nvPr/>
        </p:nvSpPr>
        <p:spPr>
          <a:xfrm>
            <a:off x="1066798" y="1202835"/>
            <a:ext cx="3502131" cy="618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Myriad Pro Light" panose="020B04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200" dirty="0">
                <a:solidFill>
                  <a:srgbClr val="FFFFFF"/>
                </a:solidFill>
              </a:rPr>
              <a:t>Gør de det bedre eller værre ?</a:t>
            </a:r>
            <a:endParaRPr kumimoji="0" lang="da-DK" sz="3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riad Pro Light" panose="020B0403030403020204" pitchFamily="34" charset="0"/>
              <a:ea typeface="+mj-ea"/>
              <a:cs typeface="+mj-cs"/>
            </a:endParaRPr>
          </a:p>
        </p:txBody>
      </p:sp>
      <p:pic>
        <p:nvPicPr>
          <p:cNvPr id="40" name="Billede 39" descr="Et billede, der indeholder symbol, Grafik&#10;&#10;AI-genereret indhold kan være ukorrekt.">
            <a:extLst>
              <a:ext uri="{FF2B5EF4-FFF2-40B4-BE49-F238E27FC236}">
                <a16:creationId xmlns:a16="http://schemas.microsoft.com/office/drawing/2014/main" id="{D256100A-67A9-322E-4FA0-EC783F006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18472">
            <a:off x="5893278" y="2243665"/>
            <a:ext cx="451019" cy="218175"/>
          </a:xfrm>
          <a:prstGeom prst="rect">
            <a:avLst/>
          </a:prstGeom>
        </p:spPr>
      </p:pic>
      <p:sp>
        <p:nvSpPr>
          <p:cNvPr id="46" name="Afrundet rektangulær billedforklaring 45">
            <a:extLst>
              <a:ext uri="{FF2B5EF4-FFF2-40B4-BE49-F238E27FC236}">
                <a16:creationId xmlns:a16="http://schemas.microsoft.com/office/drawing/2014/main" id="{B98C8D9E-EDDB-6DA2-850E-9B8AEFDC5485}"/>
              </a:ext>
            </a:extLst>
          </p:cNvPr>
          <p:cNvSpPr/>
          <p:nvPr/>
        </p:nvSpPr>
        <p:spPr>
          <a:xfrm>
            <a:off x="3206044" y="5089114"/>
            <a:ext cx="2083551" cy="1207907"/>
          </a:xfrm>
          <a:prstGeom prst="wedgeRoundRectCallout">
            <a:avLst>
              <a:gd name="adj1" fmla="val 76736"/>
              <a:gd name="adj2" fmla="val 6188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Light" panose="020B0403030403020204" pitchFamily="34" charset="0"/>
                <a:ea typeface="+mn-ea"/>
                <a:cs typeface="+mn-cs"/>
              </a:rPr>
              <a:t>Hyggeligt I spil, men ikke altid</a:t>
            </a:r>
            <a:r>
              <a:rPr kumimoji="0" lang="da-DK" sz="1400" b="0" i="1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Light" panose="020B0403030403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 Light" panose="020B0403030403020204" pitchFamily="34" charset="0"/>
                <a:ea typeface="+mn-ea"/>
                <a:cs typeface="+mn-cs"/>
              </a:rPr>
              <a:t>når de skriver beskeder?</a:t>
            </a:r>
          </a:p>
        </p:txBody>
      </p:sp>
      <p:sp>
        <p:nvSpPr>
          <p:cNvPr id="50" name="Kombinationskurve 49">
            <a:extLst>
              <a:ext uri="{FF2B5EF4-FFF2-40B4-BE49-F238E27FC236}">
                <a16:creationId xmlns:a16="http://schemas.microsoft.com/office/drawing/2014/main" id="{0FAD0D05-D656-F89F-A791-407948BD1B0C}"/>
              </a:ext>
            </a:extLst>
          </p:cNvPr>
          <p:cNvSpPr/>
          <p:nvPr/>
        </p:nvSpPr>
        <p:spPr>
          <a:xfrm rot="16200000">
            <a:off x="7156132" y="918177"/>
            <a:ext cx="1968993" cy="1234607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" name="Billede 50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7CF7F66C-8DDC-D5BB-22C8-504ED7469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  <p:sp>
        <p:nvSpPr>
          <p:cNvPr id="3" name="Kombinationskurve 49">
            <a:extLst>
              <a:ext uri="{FF2B5EF4-FFF2-40B4-BE49-F238E27FC236}">
                <a16:creationId xmlns:a16="http://schemas.microsoft.com/office/drawing/2014/main" id="{B7B8C0CF-6DC7-A6BA-1529-9108E3E5D045}"/>
              </a:ext>
            </a:extLst>
          </p:cNvPr>
          <p:cNvSpPr/>
          <p:nvPr/>
        </p:nvSpPr>
        <p:spPr>
          <a:xfrm rot="14195105" flipV="1">
            <a:off x="6804416" y="2668073"/>
            <a:ext cx="1084730" cy="339309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bg1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05000DB-C4A5-D44F-77AA-B4DFD2DCBEC8}"/>
              </a:ext>
            </a:extLst>
          </p:cNvPr>
          <p:cNvSpPr/>
          <p:nvPr/>
        </p:nvSpPr>
        <p:spPr>
          <a:xfrm>
            <a:off x="9329251" y="3023980"/>
            <a:ext cx="371351" cy="389948"/>
          </a:xfrm>
          <a:custGeom>
            <a:avLst/>
            <a:gdLst>
              <a:gd name="connsiteX0" fmla="*/ 2357438 w 2843213"/>
              <a:gd name="connsiteY0" fmla="*/ 242887 h 2200275"/>
              <a:gd name="connsiteX1" fmla="*/ 1185863 w 2843213"/>
              <a:gd name="connsiteY1" fmla="*/ 271462 h 2200275"/>
              <a:gd name="connsiteX2" fmla="*/ 1114425 w 2843213"/>
              <a:gd name="connsiteY2" fmla="*/ 285750 h 2200275"/>
              <a:gd name="connsiteX3" fmla="*/ 971550 w 2843213"/>
              <a:gd name="connsiteY3" fmla="*/ 314325 h 2200275"/>
              <a:gd name="connsiteX4" fmla="*/ 928688 w 2843213"/>
              <a:gd name="connsiteY4" fmla="*/ 328612 h 2200275"/>
              <a:gd name="connsiteX5" fmla="*/ 871538 w 2843213"/>
              <a:gd name="connsiteY5" fmla="*/ 357187 h 2200275"/>
              <a:gd name="connsiteX6" fmla="*/ 757238 w 2843213"/>
              <a:gd name="connsiteY6" fmla="*/ 400050 h 2200275"/>
              <a:gd name="connsiteX7" fmla="*/ 657225 w 2843213"/>
              <a:gd name="connsiteY7" fmla="*/ 457200 h 2200275"/>
              <a:gd name="connsiteX8" fmla="*/ 614363 w 2843213"/>
              <a:gd name="connsiteY8" fmla="*/ 471487 h 2200275"/>
              <a:gd name="connsiteX9" fmla="*/ 500063 w 2843213"/>
              <a:gd name="connsiteY9" fmla="*/ 528637 h 2200275"/>
              <a:gd name="connsiteX10" fmla="*/ 457200 w 2843213"/>
              <a:gd name="connsiteY10" fmla="*/ 542925 h 2200275"/>
              <a:gd name="connsiteX11" fmla="*/ 371475 w 2843213"/>
              <a:gd name="connsiteY11" fmla="*/ 585787 h 2200275"/>
              <a:gd name="connsiteX12" fmla="*/ 285750 w 2843213"/>
              <a:gd name="connsiteY12" fmla="*/ 642937 h 2200275"/>
              <a:gd name="connsiteX13" fmla="*/ 228600 w 2843213"/>
              <a:gd name="connsiteY13" fmla="*/ 728662 h 2200275"/>
              <a:gd name="connsiteX14" fmla="*/ 185738 w 2843213"/>
              <a:gd name="connsiteY14" fmla="*/ 771525 h 2200275"/>
              <a:gd name="connsiteX15" fmla="*/ 157163 w 2843213"/>
              <a:gd name="connsiteY15" fmla="*/ 828675 h 2200275"/>
              <a:gd name="connsiteX16" fmla="*/ 100013 w 2843213"/>
              <a:gd name="connsiteY16" fmla="*/ 914400 h 2200275"/>
              <a:gd name="connsiteX17" fmla="*/ 42863 w 2843213"/>
              <a:gd name="connsiteY17" fmla="*/ 1014412 h 2200275"/>
              <a:gd name="connsiteX18" fmla="*/ 0 w 2843213"/>
              <a:gd name="connsiteY18" fmla="*/ 1128712 h 2200275"/>
              <a:gd name="connsiteX19" fmla="*/ 14288 w 2843213"/>
              <a:gd name="connsiteY19" fmla="*/ 1428750 h 2200275"/>
              <a:gd name="connsiteX20" fmla="*/ 100013 w 2843213"/>
              <a:gd name="connsiteY20" fmla="*/ 1600200 h 2200275"/>
              <a:gd name="connsiteX21" fmla="*/ 185738 w 2843213"/>
              <a:gd name="connsiteY21" fmla="*/ 1685925 h 2200275"/>
              <a:gd name="connsiteX22" fmla="*/ 271463 w 2843213"/>
              <a:gd name="connsiteY22" fmla="*/ 1743075 h 2200275"/>
              <a:gd name="connsiteX23" fmla="*/ 314325 w 2843213"/>
              <a:gd name="connsiteY23" fmla="*/ 1771650 h 2200275"/>
              <a:gd name="connsiteX24" fmla="*/ 371475 w 2843213"/>
              <a:gd name="connsiteY24" fmla="*/ 1814512 h 2200275"/>
              <a:gd name="connsiteX25" fmla="*/ 428625 w 2843213"/>
              <a:gd name="connsiteY25" fmla="*/ 1828800 h 2200275"/>
              <a:gd name="connsiteX26" fmla="*/ 485775 w 2843213"/>
              <a:gd name="connsiteY26" fmla="*/ 1871662 h 2200275"/>
              <a:gd name="connsiteX27" fmla="*/ 557213 w 2843213"/>
              <a:gd name="connsiteY27" fmla="*/ 1900237 h 2200275"/>
              <a:gd name="connsiteX28" fmla="*/ 614363 w 2843213"/>
              <a:gd name="connsiteY28" fmla="*/ 1928812 h 2200275"/>
              <a:gd name="connsiteX29" fmla="*/ 657225 w 2843213"/>
              <a:gd name="connsiteY29" fmla="*/ 1943100 h 2200275"/>
              <a:gd name="connsiteX30" fmla="*/ 700088 w 2843213"/>
              <a:gd name="connsiteY30" fmla="*/ 1971675 h 2200275"/>
              <a:gd name="connsiteX31" fmla="*/ 814388 w 2843213"/>
              <a:gd name="connsiteY31" fmla="*/ 2000250 h 2200275"/>
              <a:gd name="connsiteX32" fmla="*/ 942975 w 2843213"/>
              <a:gd name="connsiteY32" fmla="*/ 2043112 h 2200275"/>
              <a:gd name="connsiteX33" fmla="*/ 1014413 w 2843213"/>
              <a:gd name="connsiteY33" fmla="*/ 2071687 h 2200275"/>
              <a:gd name="connsiteX34" fmla="*/ 1100138 w 2843213"/>
              <a:gd name="connsiteY34" fmla="*/ 2085975 h 2200275"/>
              <a:gd name="connsiteX35" fmla="*/ 1143000 w 2843213"/>
              <a:gd name="connsiteY35" fmla="*/ 2100262 h 2200275"/>
              <a:gd name="connsiteX36" fmla="*/ 1285875 w 2843213"/>
              <a:gd name="connsiteY36" fmla="*/ 2128837 h 2200275"/>
              <a:gd name="connsiteX37" fmla="*/ 1343025 w 2843213"/>
              <a:gd name="connsiteY37" fmla="*/ 2157412 h 2200275"/>
              <a:gd name="connsiteX38" fmla="*/ 1428750 w 2843213"/>
              <a:gd name="connsiteY38" fmla="*/ 2171700 h 2200275"/>
              <a:gd name="connsiteX39" fmla="*/ 1685925 w 2843213"/>
              <a:gd name="connsiteY39" fmla="*/ 2200275 h 2200275"/>
              <a:gd name="connsiteX40" fmla="*/ 2143125 w 2843213"/>
              <a:gd name="connsiteY40" fmla="*/ 2157412 h 2200275"/>
              <a:gd name="connsiteX41" fmla="*/ 2185988 w 2843213"/>
              <a:gd name="connsiteY41" fmla="*/ 2143125 h 2200275"/>
              <a:gd name="connsiteX42" fmla="*/ 2228850 w 2843213"/>
              <a:gd name="connsiteY42" fmla="*/ 2114550 h 2200275"/>
              <a:gd name="connsiteX43" fmla="*/ 2271713 w 2843213"/>
              <a:gd name="connsiteY43" fmla="*/ 2071687 h 2200275"/>
              <a:gd name="connsiteX44" fmla="*/ 2357438 w 2843213"/>
              <a:gd name="connsiteY44" fmla="*/ 2028825 h 2200275"/>
              <a:gd name="connsiteX45" fmla="*/ 2443163 w 2843213"/>
              <a:gd name="connsiteY45" fmla="*/ 1971675 h 2200275"/>
              <a:gd name="connsiteX46" fmla="*/ 2571750 w 2843213"/>
              <a:gd name="connsiteY46" fmla="*/ 1900237 h 2200275"/>
              <a:gd name="connsiteX47" fmla="*/ 2600325 w 2843213"/>
              <a:gd name="connsiteY47" fmla="*/ 1857375 h 2200275"/>
              <a:gd name="connsiteX48" fmla="*/ 2686050 w 2843213"/>
              <a:gd name="connsiteY48" fmla="*/ 1785937 h 2200275"/>
              <a:gd name="connsiteX49" fmla="*/ 2743200 w 2843213"/>
              <a:gd name="connsiteY49" fmla="*/ 1685925 h 2200275"/>
              <a:gd name="connsiteX50" fmla="*/ 2800350 w 2843213"/>
              <a:gd name="connsiteY50" fmla="*/ 1600200 h 2200275"/>
              <a:gd name="connsiteX51" fmla="*/ 2843213 w 2843213"/>
              <a:gd name="connsiteY51" fmla="*/ 1457325 h 2200275"/>
              <a:gd name="connsiteX52" fmla="*/ 2828925 w 2843213"/>
              <a:gd name="connsiteY52" fmla="*/ 1243012 h 2200275"/>
              <a:gd name="connsiteX53" fmla="*/ 2786063 w 2843213"/>
              <a:gd name="connsiteY53" fmla="*/ 1200150 h 2200275"/>
              <a:gd name="connsiteX54" fmla="*/ 2757488 w 2843213"/>
              <a:gd name="connsiteY54" fmla="*/ 1157287 h 2200275"/>
              <a:gd name="connsiteX55" fmla="*/ 2657475 w 2843213"/>
              <a:gd name="connsiteY55" fmla="*/ 1071562 h 2200275"/>
              <a:gd name="connsiteX56" fmla="*/ 2614613 w 2843213"/>
              <a:gd name="connsiteY56" fmla="*/ 1014412 h 2200275"/>
              <a:gd name="connsiteX57" fmla="*/ 2500313 w 2843213"/>
              <a:gd name="connsiteY57" fmla="*/ 914400 h 2200275"/>
              <a:gd name="connsiteX58" fmla="*/ 2414588 w 2843213"/>
              <a:gd name="connsiteY58" fmla="*/ 828675 h 2200275"/>
              <a:gd name="connsiteX59" fmla="*/ 2314575 w 2843213"/>
              <a:gd name="connsiteY59" fmla="*/ 742950 h 2200275"/>
              <a:gd name="connsiteX60" fmla="*/ 2286000 w 2843213"/>
              <a:gd name="connsiteY60" fmla="*/ 700087 h 2200275"/>
              <a:gd name="connsiteX61" fmla="*/ 2200275 w 2843213"/>
              <a:gd name="connsiteY61" fmla="*/ 614362 h 2200275"/>
              <a:gd name="connsiteX62" fmla="*/ 2085975 w 2843213"/>
              <a:gd name="connsiteY62" fmla="*/ 485775 h 2200275"/>
              <a:gd name="connsiteX63" fmla="*/ 2043113 w 2843213"/>
              <a:gd name="connsiteY63" fmla="*/ 442912 h 2200275"/>
              <a:gd name="connsiteX64" fmla="*/ 1957388 w 2843213"/>
              <a:gd name="connsiteY64" fmla="*/ 371475 h 2200275"/>
              <a:gd name="connsiteX65" fmla="*/ 1914525 w 2843213"/>
              <a:gd name="connsiteY65" fmla="*/ 342900 h 2200275"/>
              <a:gd name="connsiteX66" fmla="*/ 1800225 w 2843213"/>
              <a:gd name="connsiteY66" fmla="*/ 214312 h 2200275"/>
              <a:gd name="connsiteX67" fmla="*/ 1757363 w 2843213"/>
              <a:gd name="connsiteY67" fmla="*/ 171450 h 2200275"/>
              <a:gd name="connsiteX68" fmla="*/ 1685925 w 2843213"/>
              <a:gd name="connsiteY68" fmla="*/ 100012 h 2200275"/>
              <a:gd name="connsiteX69" fmla="*/ 1657350 w 2843213"/>
              <a:gd name="connsiteY69" fmla="*/ 57150 h 2200275"/>
              <a:gd name="connsiteX70" fmla="*/ 1600200 w 2843213"/>
              <a:gd name="connsiteY70" fmla="*/ 0 h 220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43213" h="2200275">
                <a:moveTo>
                  <a:pt x="2357438" y="242887"/>
                </a:moveTo>
                <a:cubicBezTo>
                  <a:pt x="1864458" y="297664"/>
                  <a:pt x="2423730" y="239722"/>
                  <a:pt x="1185863" y="271462"/>
                </a:cubicBezTo>
                <a:cubicBezTo>
                  <a:pt x="1161587" y="272084"/>
                  <a:pt x="1138318" y="281406"/>
                  <a:pt x="1114425" y="285750"/>
                </a:cubicBezTo>
                <a:cubicBezTo>
                  <a:pt x="1037225" y="299786"/>
                  <a:pt x="1037897" y="295369"/>
                  <a:pt x="971550" y="314325"/>
                </a:cubicBezTo>
                <a:cubicBezTo>
                  <a:pt x="957069" y="318462"/>
                  <a:pt x="942530" y="322680"/>
                  <a:pt x="928688" y="328612"/>
                </a:cubicBezTo>
                <a:cubicBezTo>
                  <a:pt x="909112" y="337002"/>
                  <a:pt x="891114" y="348797"/>
                  <a:pt x="871538" y="357187"/>
                </a:cubicBezTo>
                <a:cubicBezTo>
                  <a:pt x="784981" y="394283"/>
                  <a:pt x="875632" y="340853"/>
                  <a:pt x="757238" y="400050"/>
                </a:cubicBezTo>
                <a:cubicBezTo>
                  <a:pt x="613761" y="471789"/>
                  <a:pt x="832549" y="382062"/>
                  <a:pt x="657225" y="457200"/>
                </a:cubicBezTo>
                <a:cubicBezTo>
                  <a:pt x="643383" y="463132"/>
                  <a:pt x="628073" y="465255"/>
                  <a:pt x="614363" y="471487"/>
                </a:cubicBezTo>
                <a:cubicBezTo>
                  <a:pt x="575584" y="489114"/>
                  <a:pt x="540474" y="515166"/>
                  <a:pt x="500063" y="528637"/>
                </a:cubicBezTo>
                <a:cubicBezTo>
                  <a:pt x="485775" y="533400"/>
                  <a:pt x="470671" y="536190"/>
                  <a:pt x="457200" y="542925"/>
                </a:cubicBezTo>
                <a:cubicBezTo>
                  <a:pt x="346420" y="598315"/>
                  <a:pt x="479206" y="549878"/>
                  <a:pt x="371475" y="585787"/>
                </a:cubicBezTo>
                <a:cubicBezTo>
                  <a:pt x="342900" y="604837"/>
                  <a:pt x="304800" y="614362"/>
                  <a:pt x="285750" y="642937"/>
                </a:cubicBezTo>
                <a:cubicBezTo>
                  <a:pt x="266700" y="671512"/>
                  <a:pt x="252884" y="704378"/>
                  <a:pt x="228600" y="728662"/>
                </a:cubicBezTo>
                <a:cubicBezTo>
                  <a:pt x="214313" y="742950"/>
                  <a:pt x="197482" y="755083"/>
                  <a:pt x="185738" y="771525"/>
                </a:cubicBezTo>
                <a:cubicBezTo>
                  <a:pt x="173359" y="788856"/>
                  <a:pt x="168121" y="810412"/>
                  <a:pt x="157163" y="828675"/>
                </a:cubicBezTo>
                <a:cubicBezTo>
                  <a:pt x="139494" y="858124"/>
                  <a:pt x="119063" y="885825"/>
                  <a:pt x="100013" y="914400"/>
                </a:cubicBezTo>
                <a:cubicBezTo>
                  <a:pt x="76325" y="949932"/>
                  <a:pt x="58402" y="972976"/>
                  <a:pt x="42863" y="1014412"/>
                </a:cubicBezTo>
                <a:cubicBezTo>
                  <a:pt x="-15497" y="1170037"/>
                  <a:pt x="79556" y="969599"/>
                  <a:pt x="0" y="1128712"/>
                </a:cubicBezTo>
                <a:cubicBezTo>
                  <a:pt x="4763" y="1228725"/>
                  <a:pt x="3231" y="1329236"/>
                  <a:pt x="14288" y="1428750"/>
                </a:cubicBezTo>
                <a:cubicBezTo>
                  <a:pt x="20098" y="1481042"/>
                  <a:pt x="64493" y="1564680"/>
                  <a:pt x="100013" y="1600200"/>
                </a:cubicBezTo>
                <a:cubicBezTo>
                  <a:pt x="128588" y="1628775"/>
                  <a:pt x="152114" y="1663509"/>
                  <a:pt x="185738" y="1685925"/>
                </a:cubicBezTo>
                <a:lnTo>
                  <a:pt x="271463" y="1743075"/>
                </a:lnTo>
                <a:cubicBezTo>
                  <a:pt x="285750" y="1752600"/>
                  <a:pt x="300588" y="1761347"/>
                  <a:pt x="314325" y="1771650"/>
                </a:cubicBezTo>
                <a:cubicBezTo>
                  <a:pt x="333375" y="1785937"/>
                  <a:pt x="350177" y="1803863"/>
                  <a:pt x="371475" y="1814512"/>
                </a:cubicBezTo>
                <a:cubicBezTo>
                  <a:pt x="389038" y="1823294"/>
                  <a:pt x="409575" y="1824037"/>
                  <a:pt x="428625" y="1828800"/>
                </a:cubicBezTo>
                <a:cubicBezTo>
                  <a:pt x="447675" y="1843087"/>
                  <a:pt x="464959" y="1860098"/>
                  <a:pt x="485775" y="1871662"/>
                </a:cubicBezTo>
                <a:cubicBezTo>
                  <a:pt x="508195" y="1884117"/>
                  <a:pt x="533776" y="1889821"/>
                  <a:pt x="557213" y="1900237"/>
                </a:cubicBezTo>
                <a:cubicBezTo>
                  <a:pt x="576676" y="1908887"/>
                  <a:pt x="594787" y="1920422"/>
                  <a:pt x="614363" y="1928812"/>
                </a:cubicBezTo>
                <a:cubicBezTo>
                  <a:pt x="628206" y="1934745"/>
                  <a:pt x="643755" y="1936365"/>
                  <a:pt x="657225" y="1943100"/>
                </a:cubicBezTo>
                <a:cubicBezTo>
                  <a:pt x="672584" y="1950779"/>
                  <a:pt x="683950" y="1965807"/>
                  <a:pt x="700088" y="1971675"/>
                </a:cubicBezTo>
                <a:cubicBezTo>
                  <a:pt x="736996" y="1985096"/>
                  <a:pt x="777131" y="1987831"/>
                  <a:pt x="814388" y="2000250"/>
                </a:cubicBezTo>
                <a:cubicBezTo>
                  <a:pt x="857250" y="2014537"/>
                  <a:pt x="901026" y="2026332"/>
                  <a:pt x="942975" y="2043112"/>
                </a:cubicBezTo>
                <a:cubicBezTo>
                  <a:pt x="966788" y="2052637"/>
                  <a:pt x="989670" y="2064939"/>
                  <a:pt x="1014413" y="2071687"/>
                </a:cubicBezTo>
                <a:cubicBezTo>
                  <a:pt x="1042361" y="2079309"/>
                  <a:pt x="1071859" y="2079691"/>
                  <a:pt x="1100138" y="2085975"/>
                </a:cubicBezTo>
                <a:cubicBezTo>
                  <a:pt x="1114840" y="2089242"/>
                  <a:pt x="1128326" y="2096876"/>
                  <a:pt x="1143000" y="2100262"/>
                </a:cubicBezTo>
                <a:cubicBezTo>
                  <a:pt x="1190324" y="2111183"/>
                  <a:pt x="1285875" y="2128837"/>
                  <a:pt x="1285875" y="2128837"/>
                </a:cubicBezTo>
                <a:cubicBezTo>
                  <a:pt x="1304925" y="2138362"/>
                  <a:pt x="1322625" y="2151292"/>
                  <a:pt x="1343025" y="2157412"/>
                </a:cubicBezTo>
                <a:cubicBezTo>
                  <a:pt x="1370772" y="2165736"/>
                  <a:pt x="1400248" y="2166518"/>
                  <a:pt x="1428750" y="2171700"/>
                </a:cubicBezTo>
                <a:cubicBezTo>
                  <a:pt x="1584005" y="2199928"/>
                  <a:pt x="1417349" y="2179615"/>
                  <a:pt x="1685925" y="2200275"/>
                </a:cubicBezTo>
                <a:cubicBezTo>
                  <a:pt x="1772455" y="2195948"/>
                  <a:pt x="2033788" y="2193856"/>
                  <a:pt x="2143125" y="2157412"/>
                </a:cubicBezTo>
                <a:lnTo>
                  <a:pt x="2185988" y="2143125"/>
                </a:lnTo>
                <a:cubicBezTo>
                  <a:pt x="2200275" y="2133600"/>
                  <a:pt x="2215659" y="2125543"/>
                  <a:pt x="2228850" y="2114550"/>
                </a:cubicBezTo>
                <a:cubicBezTo>
                  <a:pt x="2244372" y="2101615"/>
                  <a:pt x="2254901" y="2082895"/>
                  <a:pt x="2271713" y="2071687"/>
                </a:cubicBezTo>
                <a:cubicBezTo>
                  <a:pt x="2298295" y="2053966"/>
                  <a:pt x="2328863" y="2043112"/>
                  <a:pt x="2357438" y="2028825"/>
                </a:cubicBezTo>
                <a:cubicBezTo>
                  <a:pt x="2452560" y="1933701"/>
                  <a:pt x="2350116" y="2023367"/>
                  <a:pt x="2443163" y="1971675"/>
                </a:cubicBezTo>
                <a:cubicBezTo>
                  <a:pt x="2590554" y="1889792"/>
                  <a:pt x="2474760" y="1932568"/>
                  <a:pt x="2571750" y="1900237"/>
                </a:cubicBezTo>
                <a:cubicBezTo>
                  <a:pt x="2581275" y="1885950"/>
                  <a:pt x="2588183" y="1869517"/>
                  <a:pt x="2600325" y="1857375"/>
                </a:cubicBezTo>
                <a:cubicBezTo>
                  <a:pt x="2712710" y="1744992"/>
                  <a:pt x="2569023" y="1926370"/>
                  <a:pt x="2686050" y="1785937"/>
                </a:cubicBezTo>
                <a:cubicBezTo>
                  <a:pt x="2721355" y="1743571"/>
                  <a:pt x="2713253" y="1735837"/>
                  <a:pt x="2743200" y="1685925"/>
                </a:cubicBezTo>
                <a:cubicBezTo>
                  <a:pt x="2760869" y="1656476"/>
                  <a:pt x="2789490" y="1632781"/>
                  <a:pt x="2800350" y="1600200"/>
                </a:cubicBezTo>
                <a:cubicBezTo>
                  <a:pt x="2835135" y="1495846"/>
                  <a:pt x="2821619" y="1543696"/>
                  <a:pt x="2843213" y="1457325"/>
                </a:cubicBezTo>
                <a:cubicBezTo>
                  <a:pt x="2838450" y="1385887"/>
                  <a:pt x="2844456" y="1312903"/>
                  <a:pt x="2828925" y="1243012"/>
                </a:cubicBezTo>
                <a:cubicBezTo>
                  <a:pt x="2824542" y="1223288"/>
                  <a:pt x="2798998" y="1215672"/>
                  <a:pt x="2786063" y="1200150"/>
                </a:cubicBezTo>
                <a:cubicBezTo>
                  <a:pt x="2775070" y="1186958"/>
                  <a:pt x="2768481" y="1170479"/>
                  <a:pt x="2757488" y="1157287"/>
                </a:cubicBezTo>
                <a:cubicBezTo>
                  <a:pt x="2679729" y="1063977"/>
                  <a:pt x="2752071" y="1166159"/>
                  <a:pt x="2657475" y="1071562"/>
                </a:cubicBezTo>
                <a:cubicBezTo>
                  <a:pt x="2640637" y="1054724"/>
                  <a:pt x="2630294" y="1032333"/>
                  <a:pt x="2614613" y="1014412"/>
                </a:cubicBezTo>
                <a:cubicBezTo>
                  <a:pt x="2567530" y="960602"/>
                  <a:pt x="2555235" y="955591"/>
                  <a:pt x="2500313" y="914400"/>
                </a:cubicBezTo>
                <a:cubicBezTo>
                  <a:pt x="2450010" y="838944"/>
                  <a:pt x="2497290" y="899562"/>
                  <a:pt x="2414588" y="828675"/>
                </a:cubicBezTo>
                <a:cubicBezTo>
                  <a:pt x="2275287" y="709275"/>
                  <a:pt x="2481698" y="868291"/>
                  <a:pt x="2314575" y="742950"/>
                </a:cubicBezTo>
                <a:cubicBezTo>
                  <a:pt x="2305050" y="728662"/>
                  <a:pt x="2297408" y="712921"/>
                  <a:pt x="2286000" y="700087"/>
                </a:cubicBezTo>
                <a:cubicBezTo>
                  <a:pt x="2259152" y="669883"/>
                  <a:pt x="2222691" y="647986"/>
                  <a:pt x="2200275" y="614362"/>
                </a:cubicBezTo>
                <a:cubicBezTo>
                  <a:pt x="2149283" y="537875"/>
                  <a:pt x="2183843" y="583644"/>
                  <a:pt x="2085975" y="485775"/>
                </a:cubicBezTo>
                <a:cubicBezTo>
                  <a:pt x="2071688" y="471487"/>
                  <a:pt x="2059925" y="454120"/>
                  <a:pt x="2043113" y="442912"/>
                </a:cubicBezTo>
                <a:cubicBezTo>
                  <a:pt x="1936692" y="371965"/>
                  <a:pt x="2067398" y="463149"/>
                  <a:pt x="1957388" y="371475"/>
                </a:cubicBezTo>
                <a:cubicBezTo>
                  <a:pt x="1944196" y="360482"/>
                  <a:pt x="1927359" y="354308"/>
                  <a:pt x="1914525" y="342900"/>
                </a:cubicBezTo>
                <a:cubicBezTo>
                  <a:pt x="1735896" y="184119"/>
                  <a:pt x="1885533" y="316683"/>
                  <a:pt x="1800225" y="214312"/>
                </a:cubicBezTo>
                <a:cubicBezTo>
                  <a:pt x="1787290" y="198790"/>
                  <a:pt x="1770298" y="186972"/>
                  <a:pt x="1757363" y="171450"/>
                </a:cubicBezTo>
                <a:cubicBezTo>
                  <a:pt x="1697832" y="100012"/>
                  <a:pt x="1764507" y="152399"/>
                  <a:pt x="1685925" y="100012"/>
                </a:cubicBezTo>
                <a:cubicBezTo>
                  <a:pt x="1676400" y="85725"/>
                  <a:pt x="1668343" y="70341"/>
                  <a:pt x="1657350" y="57150"/>
                </a:cubicBezTo>
                <a:cubicBezTo>
                  <a:pt x="1657328" y="57123"/>
                  <a:pt x="1612909" y="12708"/>
                  <a:pt x="1600200" y="0"/>
                </a:cubicBezTo>
              </a:path>
            </a:pathLst>
          </a:cu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B01AA2B-3A05-EC76-C662-5358E1949CD4}"/>
              </a:ext>
            </a:extLst>
          </p:cNvPr>
          <p:cNvSpPr/>
          <p:nvPr/>
        </p:nvSpPr>
        <p:spPr>
          <a:xfrm>
            <a:off x="8973548" y="2502670"/>
            <a:ext cx="750228" cy="389948"/>
          </a:xfrm>
          <a:custGeom>
            <a:avLst/>
            <a:gdLst>
              <a:gd name="connsiteX0" fmla="*/ 2357438 w 2843213"/>
              <a:gd name="connsiteY0" fmla="*/ 242887 h 2200275"/>
              <a:gd name="connsiteX1" fmla="*/ 1185863 w 2843213"/>
              <a:gd name="connsiteY1" fmla="*/ 271462 h 2200275"/>
              <a:gd name="connsiteX2" fmla="*/ 1114425 w 2843213"/>
              <a:gd name="connsiteY2" fmla="*/ 285750 h 2200275"/>
              <a:gd name="connsiteX3" fmla="*/ 971550 w 2843213"/>
              <a:gd name="connsiteY3" fmla="*/ 314325 h 2200275"/>
              <a:gd name="connsiteX4" fmla="*/ 928688 w 2843213"/>
              <a:gd name="connsiteY4" fmla="*/ 328612 h 2200275"/>
              <a:gd name="connsiteX5" fmla="*/ 871538 w 2843213"/>
              <a:gd name="connsiteY5" fmla="*/ 357187 h 2200275"/>
              <a:gd name="connsiteX6" fmla="*/ 757238 w 2843213"/>
              <a:gd name="connsiteY6" fmla="*/ 400050 h 2200275"/>
              <a:gd name="connsiteX7" fmla="*/ 657225 w 2843213"/>
              <a:gd name="connsiteY7" fmla="*/ 457200 h 2200275"/>
              <a:gd name="connsiteX8" fmla="*/ 614363 w 2843213"/>
              <a:gd name="connsiteY8" fmla="*/ 471487 h 2200275"/>
              <a:gd name="connsiteX9" fmla="*/ 500063 w 2843213"/>
              <a:gd name="connsiteY9" fmla="*/ 528637 h 2200275"/>
              <a:gd name="connsiteX10" fmla="*/ 457200 w 2843213"/>
              <a:gd name="connsiteY10" fmla="*/ 542925 h 2200275"/>
              <a:gd name="connsiteX11" fmla="*/ 371475 w 2843213"/>
              <a:gd name="connsiteY11" fmla="*/ 585787 h 2200275"/>
              <a:gd name="connsiteX12" fmla="*/ 285750 w 2843213"/>
              <a:gd name="connsiteY12" fmla="*/ 642937 h 2200275"/>
              <a:gd name="connsiteX13" fmla="*/ 228600 w 2843213"/>
              <a:gd name="connsiteY13" fmla="*/ 728662 h 2200275"/>
              <a:gd name="connsiteX14" fmla="*/ 185738 w 2843213"/>
              <a:gd name="connsiteY14" fmla="*/ 771525 h 2200275"/>
              <a:gd name="connsiteX15" fmla="*/ 157163 w 2843213"/>
              <a:gd name="connsiteY15" fmla="*/ 828675 h 2200275"/>
              <a:gd name="connsiteX16" fmla="*/ 100013 w 2843213"/>
              <a:gd name="connsiteY16" fmla="*/ 914400 h 2200275"/>
              <a:gd name="connsiteX17" fmla="*/ 42863 w 2843213"/>
              <a:gd name="connsiteY17" fmla="*/ 1014412 h 2200275"/>
              <a:gd name="connsiteX18" fmla="*/ 0 w 2843213"/>
              <a:gd name="connsiteY18" fmla="*/ 1128712 h 2200275"/>
              <a:gd name="connsiteX19" fmla="*/ 14288 w 2843213"/>
              <a:gd name="connsiteY19" fmla="*/ 1428750 h 2200275"/>
              <a:gd name="connsiteX20" fmla="*/ 100013 w 2843213"/>
              <a:gd name="connsiteY20" fmla="*/ 1600200 h 2200275"/>
              <a:gd name="connsiteX21" fmla="*/ 185738 w 2843213"/>
              <a:gd name="connsiteY21" fmla="*/ 1685925 h 2200275"/>
              <a:gd name="connsiteX22" fmla="*/ 271463 w 2843213"/>
              <a:gd name="connsiteY22" fmla="*/ 1743075 h 2200275"/>
              <a:gd name="connsiteX23" fmla="*/ 314325 w 2843213"/>
              <a:gd name="connsiteY23" fmla="*/ 1771650 h 2200275"/>
              <a:gd name="connsiteX24" fmla="*/ 371475 w 2843213"/>
              <a:gd name="connsiteY24" fmla="*/ 1814512 h 2200275"/>
              <a:gd name="connsiteX25" fmla="*/ 428625 w 2843213"/>
              <a:gd name="connsiteY25" fmla="*/ 1828800 h 2200275"/>
              <a:gd name="connsiteX26" fmla="*/ 485775 w 2843213"/>
              <a:gd name="connsiteY26" fmla="*/ 1871662 h 2200275"/>
              <a:gd name="connsiteX27" fmla="*/ 557213 w 2843213"/>
              <a:gd name="connsiteY27" fmla="*/ 1900237 h 2200275"/>
              <a:gd name="connsiteX28" fmla="*/ 614363 w 2843213"/>
              <a:gd name="connsiteY28" fmla="*/ 1928812 h 2200275"/>
              <a:gd name="connsiteX29" fmla="*/ 657225 w 2843213"/>
              <a:gd name="connsiteY29" fmla="*/ 1943100 h 2200275"/>
              <a:gd name="connsiteX30" fmla="*/ 700088 w 2843213"/>
              <a:gd name="connsiteY30" fmla="*/ 1971675 h 2200275"/>
              <a:gd name="connsiteX31" fmla="*/ 814388 w 2843213"/>
              <a:gd name="connsiteY31" fmla="*/ 2000250 h 2200275"/>
              <a:gd name="connsiteX32" fmla="*/ 942975 w 2843213"/>
              <a:gd name="connsiteY32" fmla="*/ 2043112 h 2200275"/>
              <a:gd name="connsiteX33" fmla="*/ 1014413 w 2843213"/>
              <a:gd name="connsiteY33" fmla="*/ 2071687 h 2200275"/>
              <a:gd name="connsiteX34" fmla="*/ 1100138 w 2843213"/>
              <a:gd name="connsiteY34" fmla="*/ 2085975 h 2200275"/>
              <a:gd name="connsiteX35" fmla="*/ 1143000 w 2843213"/>
              <a:gd name="connsiteY35" fmla="*/ 2100262 h 2200275"/>
              <a:gd name="connsiteX36" fmla="*/ 1285875 w 2843213"/>
              <a:gd name="connsiteY36" fmla="*/ 2128837 h 2200275"/>
              <a:gd name="connsiteX37" fmla="*/ 1343025 w 2843213"/>
              <a:gd name="connsiteY37" fmla="*/ 2157412 h 2200275"/>
              <a:gd name="connsiteX38" fmla="*/ 1428750 w 2843213"/>
              <a:gd name="connsiteY38" fmla="*/ 2171700 h 2200275"/>
              <a:gd name="connsiteX39" fmla="*/ 1685925 w 2843213"/>
              <a:gd name="connsiteY39" fmla="*/ 2200275 h 2200275"/>
              <a:gd name="connsiteX40" fmla="*/ 2143125 w 2843213"/>
              <a:gd name="connsiteY40" fmla="*/ 2157412 h 2200275"/>
              <a:gd name="connsiteX41" fmla="*/ 2185988 w 2843213"/>
              <a:gd name="connsiteY41" fmla="*/ 2143125 h 2200275"/>
              <a:gd name="connsiteX42" fmla="*/ 2228850 w 2843213"/>
              <a:gd name="connsiteY42" fmla="*/ 2114550 h 2200275"/>
              <a:gd name="connsiteX43" fmla="*/ 2271713 w 2843213"/>
              <a:gd name="connsiteY43" fmla="*/ 2071687 h 2200275"/>
              <a:gd name="connsiteX44" fmla="*/ 2357438 w 2843213"/>
              <a:gd name="connsiteY44" fmla="*/ 2028825 h 2200275"/>
              <a:gd name="connsiteX45" fmla="*/ 2443163 w 2843213"/>
              <a:gd name="connsiteY45" fmla="*/ 1971675 h 2200275"/>
              <a:gd name="connsiteX46" fmla="*/ 2571750 w 2843213"/>
              <a:gd name="connsiteY46" fmla="*/ 1900237 h 2200275"/>
              <a:gd name="connsiteX47" fmla="*/ 2600325 w 2843213"/>
              <a:gd name="connsiteY47" fmla="*/ 1857375 h 2200275"/>
              <a:gd name="connsiteX48" fmla="*/ 2686050 w 2843213"/>
              <a:gd name="connsiteY48" fmla="*/ 1785937 h 2200275"/>
              <a:gd name="connsiteX49" fmla="*/ 2743200 w 2843213"/>
              <a:gd name="connsiteY49" fmla="*/ 1685925 h 2200275"/>
              <a:gd name="connsiteX50" fmla="*/ 2800350 w 2843213"/>
              <a:gd name="connsiteY50" fmla="*/ 1600200 h 2200275"/>
              <a:gd name="connsiteX51" fmla="*/ 2843213 w 2843213"/>
              <a:gd name="connsiteY51" fmla="*/ 1457325 h 2200275"/>
              <a:gd name="connsiteX52" fmla="*/ 2828925 w 2843213"/>
              <a:gd name="connsiteY52" fmla="*/ 1243012 h 2200275"/>
              <a:gd name="connsiteX53" fmla="*/ 2786063 w 2843213"/>
              <a:gd name="connsiteY53" fmla="*/ 1200150 h 2200275"/>
              <a:gd name="connsiteX54" fmla="*/ 2757488 w 2843213"/>
              <a:gd name="connsiteY54" fmla="*/ 1157287 h 2200275"/>
              <a:gd name="connsiteX55" fmla="*/ 2657475 w 2843213"/>
              <a:gd name="connsiteY55" fmla="*/ 1071562 h 2200275"/>
              <a:gd name="connsiteX56" fmla="*/ 2614613 w 2843213"/>
              <a:gd name="connsiteY56" fmla="*/ 1014412 h 2200275"/>
              <a:gd name="connsiteX57" fmla="*/ 2500313 w 2843213"/>
              <a:gd name="connsiteY57" fmla="*/ 914400 h 2200275"/>
              <a:gd name="connsiteX58" fmla="*/ 2414588 w 2843213"/>
              <a:gd name="connsiteY58" fmla="*/ 828675 h 2200275"/>
              <a:gd name="connsiteX59" fmla="*/ 2314575 w 2843213"/>
              <a:gd name="connsiteY59" fmla="*/ 742950 h 2200275"/>
              <a:gd name="connsiteX60" fmla="*/ 2286000 w 2843213"/>
              <a:gd name="connsiteY60" fmla="*/ 700087 h 2200275"/>
              <a:gd name="connsiteX61" fmla="*/ 2200275 w 2843213"/>
              <a:gd name="connsiteY61" fmla="*/ 614362 h 2200275"/>
              <a:gd name="connsiteX62" fmla="*/ 2085975 w 2843213"/>
              <a:gd name="connsiteY62" fmla="*/ 485775 h 2200275"/>
              <a:gd name="connsiteX63" fmla="*/ 2043113 w 2843213"/>
              <a:gd name="connsiteY63" fmla="*/ 442912 h 2200275"/>
              <a:gd name="connsiteX64" fmla="*/ 1957388 w 2843213"/>
              <a:gd name="connsiteY64" fmla="*/ 371475 h 2200275"/>
              <a:gd name="connsiteX65" fmla="*/ 1914525 w 2843213"/>
              <a:gd name="connsiteY65" fmla="*/ 342900 h 2200275"/>
              <a:gd name="connsiteX66" fmla="*/ 1800225 w 2843213"/>
              <a:gd name="connsiteY66" fmla="*/ 214312 h 2200275"/>
              <a:gd name="connsiteX67" fmla="*/ 1757363 w 2843213"/>
              <a:gd name="connsiteY67" fmla="*/ 171450 h 2200275"/>
              <a:gd name="connsiteX68" fmla="*/ 1685925 w 2843213"/>
              <a:gd name="connsiteY68" fmla="*/ 100012 h 2200275"/>
              <a:gd name="connsiteX69" fmla="*/ 1657350 w 2843213"/>
              <a:gd name="connsiteY69" fmla="*/ 57150 h 2200275"/>
              <a:gd name="connsiteX70" fmla="*/ 1600200 w 2843213"/>
              <a:gd name="connsiteY70" fmla="*/ 0 h 220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43213" h="2200275">
                <a:moveTo>
                  <a:pt x="2357438" y="242887"/>
                </a:moveTo>
                <a:cubicBezTo>
                  <a:pt x="1864458" y="297664"/>
                  <a:pt x="2423730" y="239722"/>
                  <a:pt x="1185863" y="271462"/>
                </a:cubicBezTo>
                <a:cubicBezTo>
                  <a:pt x="1161587" y="272084"/>
                  <a:pt x="1138318" y="281406"/>
                  <a:pt x="1114425" y="285750"/>
                </a:cubicBezTo>
                <a:cubicBezTo>
                  <a:pt x="1037225" y="299786"/>
                  <a:pt x="1037897" y="295369"/>
                  <a:pt x="971550" y="314325"/>
                </a:cubicBezTo>
                <a:cubicBezTo>
                  <a:pt x="957069" y="318462"/>
                  <a:pt x="942530" y="322680"/>
                  <a:pt x="928688" y="328612"/>
                </a:cubicBezTo>
                <a:cubicBezTo>
                  <a:pt x="909112" y="337002"/>
                  <a:pt x="891114" y="348797"/>
                  <a:pt x="871538" y="357187"/>
                </a:cubicBezTo>
                <a:cubicBezTo>
                  <a:pt x="784981" y="394283"/>
                  <a:pt x="875632" y="340853"/>
                  <a:pt x="757238" y="400050"/>
                </a:cubicBezTo>
                <a:cubicBezTo>
                  <a:pt x="613761" y="471789"/>
                  <a:pt x="832549" y="382062"/>
                  <a:pt x="657225" y="457200"/>
                </a:cubicBezTo>
                <a:cubicBezTo>
                  <a:pt x="643383" y="463132"/>
                  <a:pt x="628073" y="465255"/>
                  <a:pt x="614363" y="471487"/>
                </a:cubicBezTo>
                <a:cubicBezTo>
                  <a:pt x="575584" y="489114"/>
                  <a:pt x="540474" y="515166"/>
                  <a:pt x="500063" y="528637"/>
                </a:cubicBezTo>
                <a:cubicBezTo>
                  <a:pt x="485775" y="533400"/>
                  <a:pt x="470671" y="536190"/>
                  <a:pt x="457200" y="542925"/>
                </a:cubicBezTo>
                <a:cubicBezTo>
                  <a:pt x="346420" y="598315"/>
                  <a:pt x="479206" y="549878"/>
                  <a:pt x="371475" y="585787"/>
                </a:cubicBezTo>
                <a:cubicBezTo>
                  <a:pt x="342900" y="604837"/>
                  <a:pt x="304800" y="614362"/>
                  <a:pt x="285750" y="642937"/>
                </a:cubicBezTo>
                <a:cubicBezTo>
                  <a:pt x="266700" y="671512"/>
                  <a:pt x="252884" y="704378"/>
                  <a:pt x="228600" y="728662"/>
                </a:cubicBezTo>
                <a:cubicBezTo>
                  <a:pt x="214313" y="742950"/>
                  <a:pt x="197482" y="755083"/>
                  <a:pt x="185738" y="771525"/>
                </a:cubicBezTo>
                <a:cubicBezTo>
                  <a:pt x="173359" y="788856"/>
                  <a:pt x="168121" y="810412"/>
                  <a:pt x="157163" y="828675"/>
                </a:cubicBezTo>
                <a:cubicBezTo>
                  <a:pt x="139494" y="858124"/>
                  <a:pt x="119063" y="885825"/>
                  <a:pt x="100013" y="914400"/>
                </a:cubicBezTo>
                <a:cubicBezTo>
                  <a:pt x="76325" y="949932"/>
                  <a:pt x="58402" y="972976"/>
                  <a:pt x="42863" y="1014412"/>
                </a:cubicBezTo>
                <a:cubicBezTo>
                  <a:pt x="-15497" y="1170037"/>
                  <a:pt x="79556" y="969599"/>
                  <a:pt x="0" y="1128712"/>
                </a:cubicBezTo>
                <a:cubicBezTo>
                  <a:pt x="4763" y="1228725"/>
                  <a:pt x="3231" y="1329236"/>
                  <a:pt x="14288" y="1428750"/>
                </a:cubicBezTo>
                <a:cubicBezTo>
                  <a:pt x="20098" y="1481042"/>
                  <a:pt x="64493" y="1564680"/>
                  <a:pt x="100013" y="1600200"/>
                </a:cubicBezTo>
                <a:cubicBezTo>
                  <a:pt x="128588" y="1628775"/>
                  <a:pt x="152114" y="1663509"/>
                  <a:pt x="185738" y="1685925"/>
                </a:cubicBezTo>
                <a:lnTo>
                  <a:pt x="271463" y="1743075"/>
                </a:lnTo>
                <a:cubicBezTo>
                  <a:pt x="285750" y="1752600"/>
                  <a:pt x="300588" y="1761347"/>
                  <a:pt x="314325" y="1771650"/>
                </a:cubicBezTo>
                <a:cubicBezTo>
                  <a:pt x="333375" y="1785937"/>
                  <a:pt x="350177" y="1803863"/>
                  <a:pt x="371475" y="1814512"/>
                </a:cubicBezTo>
                <a:cubicBezTo>
                  <a:pt x="389038" y="1823294"/>
                  <a:pt x="409575" y="1824037"/>
                  <a:pt x="428625" y="1828800"/>
                </a:cubicBezTo>
                <a:cubicBezTo>
                  <a:pt x="447675" y="1843087"/>
                  <a:pt x="464959" y="1860098"/>
                  <a:pt x="485775" y="1871662"/>
                </a:cubicBezTo>
                <a:cubicBezTo>
                  <a:pt x="508195" y="1884117"/>
                  <a:pt x="533776" y="1889821"/>
                  <a:pt x="557213" y="1900237"/>
                </a:cubicBezTo>
                <a:cubicBezTo>
                  <a:pt x="576676" y="1908887"/>
                  <a:pt x="594787" y="1920422"/>
                  <a:pt x="614363" y="1928812"/>
                </a:cubicBezTo>
                <a:cubicBezTo>
                  <a:pt x="628206" y="1934745"/>
                  <a:pt x="643755" y="1936365"/>
                  <a:pt x="657225" y="1943100"/>
                </a:cubicBezTo>
                <a:cubicBezTo>
                  <a:pt x="672584" y="1950779"/>
                  <a:pt x="683950" y="1965807"/>
                  <a:pt x="700088" y="1971675"/>
                </a:cubicBezTo>
                <a:cubicBezTo>
                  <a:pt x="736996" y="1985096"/>
                  <a:pt x="777131" y="1987831"/>
                  <a:pt x="814388" y="2000250"/>
                </a:cubicBezTo>
                <a:cubicBezTo>
                  <a:pt x="857250" y="2014537"/>
                  <a:pt x="901026" y="2026332"/>
                  <a:pt x="942975" y="2043112"/>
                </a:cubicBezTo>
                <a:cubicBezTo>
                  <a:pt x="966788" y="2052637"/>
                  <a:pt x="989670" y="2064939"/>
                  <a:pt x="1014413" y="2071687"/>
                </a:cubicBezTo>
                <a:cubicBezTo>
                  <a:pt x="1042361" y="2079309"/>
                  <a:pt x="1071859" y="2079691"/>
                  <a:pt x="1100138" y="2085975"/>
                </a:cubicBezTo>
                <a:cubicBezTo>
                  <a:pt x="1114840" y="2089242"/>
                  <a:pt x="1128326" y="2096876"/>
                  <a:pt x="1143000" y="2100262"/>
                </a:cubicBezTo>
                <a:cubicBezTo>
                  <a:pt x="1190324" y="2111183"/>
                  <a:pt x="1285875" y="2128837"/>
                  <a:pt x="1285875" y="2128837"/>
                </a:cubicBezTo>
                <a:cubicBezTo>
                  <a:pt x="1304925" y="2138362"/>
                  <a:pt x="1322625" y="2151292"/>
                  <a:pt x="1343025" y="2157412"/>
                </a:cubicBezTo>
                <a:cubicBezTo>
                  <a:pt x="1370772" y="2165736"/>
                  <a:pt x="1400248" y="2166518"/>
                  <a:pt x="1428750" y="2171700"/>
                </a:cubicBezTo>
                <a:cubicBezTo>
                  <a:pt x="1584005" y="2199928"/>
                  <a:pt x="1417349" y="2179615"/>
                  <a:pt x="1685925" y="2200275"/>
                </a:cubicBezTo>
                <a:cubicBezTo>
                  <a:pt x="1772455" y="2195948"/>
                  <a:pt x="2033788" y="2193856"/>
                  <a:pt x="2143125" y="2157412"/>
                </a:cubicBezTo>
                <a:lnTo>
                  <a:pt x="2185988" y="2143125"/>
                </a:lnTo>
                <a:cubicBezTo>
                  <a:pt x="2200275" y="2133600"/>
                  <a:pt x="2215659" y="2125543"/>
                  <a:pt x="2228850" y="2114550"/>
                </a:cubicBezTo>
                <a:cubicBezTo>
                  <a:pt x="2244372" y="2101615"/>
                  <a:pt x="2254901" y="2082895"/>
                  <a:pt x="2271713" y="2071687"/>
                </a:cubicBezTo>
                <a:cubicBezTo>
                  <a:pt x="2298295" y="2053966"/>
                  <a:pt x="2328863" y="2043112"/>
                  <a:pt x="2357438" y="2028825"/>
                </a:cubicBezTo>
                <a:cubicBezTo>
                  <a:pt x="2452560" y="1933701"/>
                  <a:pt x="2350116" y="2023367"/>
                  <a:pt x="2443163" y="1971675"/>
                </a:cubicBezTo>
                <a:cubicBezTo>
                  <a:pt x="2590554" y="1889792"/>
                  <a:pt x="2474760" y="1932568"/>
                  <a:pt x="2571750" y="1900237"/>
                </a:cubicBezTo>
                <a:cubicBezTo>
                  <a:pt x="2581275" y="1885950"/>
                  <a:pt x="2588183" y="1869517"/>
                  <a:pt x="2600325" y="1857375"/>
                </a:cubicBezTo>
                <a:cubicBezTo>
                  <a:pt x="2712710" y="1744992"/>
                  <a:pt x="2569023" y="1926370"/>
                  <a:pt x="2686050" y="1785937"/>
                </a:cubicBezTo>
                <a:cubicBezTo>
                  <a:pt x="2721355" y="1743571"/>
                  <a:pt x="2713253" y="1735837"/>
                  <a:pt x="2743200" y="1685925"/>
                </a:cubicBezTo>
                <a:cubicBezTo>
                  <a:pt x="2760869" y="1656476"/>
                  <a:pt x="2789490" y="1632781"/>
                  <a:pt x="2800350" y="1600200"/>
                </a:cubicBezTo>
                <a:cubicBezTo>
                  <a:pt x="2835135" y="1495846"/>
                  <a:pt x="2821619" y="1543696"/>
                  <a:pt x="2843213" y="1457325"/>
                </a:cubicBezTo>
                <a:cubicBezTo>
                  <a:pt x="2838450" y="1385887"/>
                  <a:pt x="2844456" y="1312903"/>
                  <a:pt x="2828925" y="1243012"/>
                </a:cubicBezTo>
                <a:cubicBezTo>
                  <a:pt x="2824542" y="1223288"/>
                  <a:pt x="2798998" y="1215672"/>
                  <a:pt x="2786063" y="1200150"/>
                </a:cubicBezTo>
                <a:cubicBezTo>
                  <a:pt x="2775070" y="1186958"/>
                  <a:pt x="2768481" y="1170479"/>
                  <a:pt x="2757488" y="1157287"/>
                </a:cubicBezTo>
                <a:cubicBezTo>
                  <a:pt x="2679729" y="1063977"/>
                  <a:pt x="2752071" y="1166159"/>
                  <a:pt x="2657475" y="1071562"/>
                </a:cubicBezTo>
                <a:cubicBezTo>
                  <a:pt x="2640637" y="1054724"/>
                  <a:pt x="2630294" y="1032333"/>
                  <a:pt x="2614613" y="1014412"/>
                </a:cubicBezTo>
                <a:cubicBezTo>
                  <a:pt x="2567530" y="960602"/>
                  <a:pt x="2555235" y="955591"/>
                  <a:pt x="2500313" y="914400"/>
                </a:cubicBezTo>
                <a:cubicBezTo>
                  <a:pt x="2450010" y="838944"/>
                  <a:pt x="2497290" y="899562"/>
                  <a:pt x="2414588" y="828675"/>
                </a:cubicBezTo>
                <a:cubicBezTo>
                  <a:pt x="2275287" y="709275"/>
                  <a:pt x="2481698" y="868291"/>
                  <a:pt x="2314575" y="742950"/>
                </a:cubicBezTo>
                <a:cubicBezTo>
                  <a:pt x="2305050" y="728662"/>
                  <a:pt x="2297408" y="712921"/>
                  <a:pt x="2286000" y="700087"/>
                </a:cubicBezTo>
                <a:cubicBezTo>
                  <a:pt x="2259152" y="669883"/>
                  <a:pt x="2222691" y="647986"/>
                  <a:pt x="2200275" y="614362"/>
                </a:cubicBezTo>
                <a:cubicBezTo>
                  <a:pt x="2149283" y="537875"/>
                  <a:pt x="2183843" y="583644"/>
                  <a:pt x="2085975" y="485775"/>
                </a:cubicBezTo>
                <a:cubicBezTo>
                  <a:pt x="2071688" y="471487"/>
                  <a:pt x="2059925" y="454120"/>
                  <a:pt x="2043113" y="442912"/>
                </a:cubicBezTo>
                <a:cubicBezTo>
                  <a:pt x="1936692" y="371965"/>
                  <a:pt x="2067398" y="463149"/>
                  <a:pt x="1957388" y="371475"/>
                </a:cubicBezTo>
                <a:cubicBezTo>
                  <a:pt x="1944196" y="360482"/>
                  <a:pt x="1927359" y="354308"/>
                  <a:pt x="1914525" y="342900"/>
                </a:cubicBezTo>
                <a:cubicBezTo>
                  <a:pt x="1735896" y="184119"/>
                  <a:pt x="1885533" y="316683"/>
                  <a:pt x="1800225" y="214312"/>
                </a:cubicBezTo>
                <a:cubicBezTo>
                  <a:pt x="1787290" y="198790"/>
                  <a:pt x="1770298" y="186972"/>
                  <a:pt x="1757363" y="171450"/>
                </a:cubicBezTo>
                <a:cubicBezTo>
                  <a:pt x="1697832" y="100012"/>
                  <a:pt x="1764507" y="152399"/>
                  <a:pt x="1685925" y="100012"/>
                </a:cubicBezTo>
                <a:cubicBezTo>
                  <a:pt x="1676400" y="85725"/>
                  <a:pt x="1668343" y="70341"/>
                  <a:pt x="1657350" y="57150"/>
                </a:cubicBezTo>
                <a:cubicBezTo>
                  <a:pt x="1657328" y="57123"/>
                  <a:pt x="1612909" y="12708"/>
                  <a:pt x="1600200" y="0"/>
                </a:cubicBezTo>
              </a:path>
            </a:pathLst>
          </a:cu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541B08A-3D1E-73E4-B1AE-192BD5063AC7}"/>
              </a:ext>
            </a:extLst>
          </p:cNvPr>
          <p:cNvSpPr/>
          <p:nvPr/>
        </p:nvSpPr>
        <p:spPr>
          <a:xfrm>
            <a:off x="9030075" y="3958474"/>
            <a:ext cx="861145" cy="389948"/>
          </a:xfrm>
          <a:custGeom>
            <a:avLst/>
            <a:gdLst>
              <a:gd name="connsiteX0" fmla="*/ 2357438 w 2843213"/>
              <a:gd name="connsiteY0" fmla="*/ 242887 h 2200275"/>
              <a:gd name="connsiteX1" fmla="*/ 1185863 w 2843213"/>
              <a:gd name="connsiteY1" fmla="*/ 271462 h 2200275"/>
              <a:gd name="connsiteX2" fmla="*/ 1114425 w 2843213"/>
              <a:gd name="connsiteY2" fmla="*/ 285750 h 2200275"/>
              <a:gd name="connsiteX3" fmla="*/ 971550 w 2843213"/>
              <a:gd name="connsiteY3" fmla="*/ 314325 h 2200275"/>
              <a:gd name="connsiteX4" fmla="*/ 928688 w 2843213"/>
              <a:gd name="connsiteY4" fmla="*/ 328612 h 2200275"/>
              <a:gd name="connsiteX5" fmla="*/ 871538 w 2843213"/>
              <a:gd name="connsiteY5" fmla="*/ 357187 h 2200275"/>
              <a:gd name="connsiteX6" fmla="*/ 757238 w 2843213"/>
              <a:gd name="connsiteY6" fmla="*/ 400050 h 2200275"/>
              <a:gd name="connsiteX7" fmla="*/ 657225 w 2843213"/>
              <a:gd name="connsiteY7" fmla="*/ 457200 h 2200275"/>
              <a:gd name="connsiteX8" fmla="*/ 614363 w 2843213"/>
              <a:gd name="connsiteY8" fmla="*/ 471487 h 2200275"/>
              <a:gd name="connsiteX9" fmla="*/ 500063 w 2843213"/>
              <a:gd name="connsiteY9" fmla="*/ 528637 h 2200275"/>
              <a:gd name="connsiteX10" fmla="*/ 457200 w 2843213"/>
              <a:gd name="connsiteY10" fmla="*/ 542925 h 2200275"/>
              <a:gd name="connsiteX11" fmla="*/ 371475 w 2843213"/>
              <a:gd name="connsiteY11" fmla="*/ 585787 h 2200275"/>
              <a:gd name="connsiteX12" fmla="*/ 285750 w 2843213"/>
              <a:gd name="connsiteY12" fmla="*/ 642937 h 2200275"/>
              <a:gd name="connsiteX13" fmla="*/ 228600 w 2843213"/>
              <a:gd name="connsiteY13" fmla="*/ 728662 h 2200275"/>
              <a:gd name="connsiteX14" fmla="*/ 185738 w 2843213"/>
              <a:gd name="connsiteY14" fmla="*/ 771525 h 2200275"/>
              <a:gd name="connsiteX15" fmla="*/ 157163 w 2843213"/>
              <a:gd name="connsiteY15" fmla="*/ 828675 h 2200275"/>
              <a:gd name="connsiteX16" fmla="*/ 100013 w 2843213"/>
              <a:gd name="connsiteY16" fmla="*/ 914400 h 2200275"/>
              <a:gd name="connsiteX17" fmla="*/ 42863 w 2843213"/>
              <a:gd name="connsiteY17" fmla="*/ 1014412 h 2200275"/>
              <a:gd name="connsiteX18" fmla="*/ 0 w 2843213"/>
              <a:gd name="connsiteY18" fmla="*/ 1128712 h 2200275"/>
              <a:gd name="connsiteX19" fmla="*/ 14288 w 2843213"/>
              <a:gd name="connsiteY19" fmla="*/ 1428750 h 2200275"/>
              <a:gd name="connsiteX20" fmla="*/ 100013 w 2843213"/>
              <a:gd name="connsiteY20" fmla="*/ 1600200 h 2200275"/>
              <a:gd name="connsiteX21" fmla="*/ 185738 w 2843213"/>
              <a:gd name="connsiteY21" fmla="*/ 1685925 h 2200275"/>
              <a:gd name="connsiteX22" fmla="*/ 271463 w 2843213"/>
              <a:gd name="connsiteY22" fmla="*/ 1743075 h 2200275"/>
              <a:gd name="connsiteX23" fmla="*/ 314325 w 2843213"/>
              <a:gd name="connsiteY23" fmla="*/ 1771650 h 2200275"/>
              <a:gd name="connsiteX24" fmla="*/ 371475 w 2843213"/>
              <a:gd name="connsiteY24" fmla="*/ 1814512 h 2200275"/>
              <a:gd name="connsiteX25" fmla="*/ 428625 w 2843213"/>
              <a:gd name="connsiteY25" fmla="*/ 1828800 h 2200275"/>
              <a:gd name="connsiteX26" fmla="*/ 485775 w 2843213"/>
              <a:gd name="connsiteY26" fmla="*/ 1871662 h 2200275"/>
              <a:gd name="connsiteX27" fmla="*/ 557213 w 2843213"/>
              <a:gd name="connsiteY27" fmla="*/ 1900237 h 2200275"/>
              <a:gd name="connsiteX28" fmla="*/ 614363 w 2843213"/>
              <a:gd name="connsiteY28" fmla="*/ 1928812 h 2200275"/>
              <a:gd name="connsiteX29" fmla="*/ 657225 w 2843213"/>
              <a:gd name="connsiteY29" fmla="*/ 1943100 h 2200275"/>
              <a:gd name="connsiteX30" fmla="*/ 700088 w 2843213"/>
              <a:gd name="connsiteY30" fmla="*/ 1971675 h 2200275"/>
              <a:gd name="connsiteX31" fmla="*/ 814388 w 2843213"/>
              <a:gd name="connsiteY31" fmla="*/ 2000250 h 2200275"/>
              <a:gd name="connsiteX32" fmla="*/ 942975 w 2843213"/>
              <a:gd name="connsiteY32" fmla="*/ 2043112 h 2200275"/>
              <a:gd name="connsiteX33" fmla="*/ 1014413 w 2843213"/>
              <a:gd name="connsiteY33" fmla="*/ 2071687 h 2200275"/>
              <a:gd name="connsiteX34" fmla="*/ 1100138 w 2843213"/>
              <a:gd name="connsiteY34" fmla="*/ 2085975 h 2200275"/>
              <a:gd name="connsiteX35" fmla="*/ 1143000 w 2843213"/>
              <a:gd name="connsiteY35" fmla="*/ 2100262 h 2200275"/>
              <a:gd name="connsiteX36" fmla="*/ 1285875 w 2843213"/>
              <a:gd name="connsiteY36" fmla="*/ 2128837 h 2200275"/>
              <a:gd name="connsiteX37" fmla="*/ 1343025 w 2843213"/>
              <a:gd name="connsiteY37" fmla="*/ 2157412 h 2200275"/>
              <a:gd name="connsiteX38" fmla="*/ 1428750 w 2843213"/>
              <a:gd name="connsiteY38" fmla="*/ 2171700 h 2200275"/>
              <a:gd name="connsiteX39" fmla="*/ 1685925 w 2843213"/>
              <a:gd name="connsiteY39" fmla="*/ 2200275 h 2200275"/>
              <a:gd name="connsiteX40" fmla="*/ 2143125 w 2843213"/>
              <a:gd name="connsiteY40" fmla="*/ 2157412 h 2200275"/>
              <a:gd name="connsiteX41" fmla="*/ 2185988 w 2843213"/>
              <a:gd name="connsiteY41" fmla="*/ 2143125 h 2200275"/>
              <a:gd name="connsiteX42" fmla="*/ 2228850 w 2843213"/>
              <a:gd name="connsiteY42" fmla="*/ 2114550 h 2200275"/>
              <a:gd name="connsiteX43" fmla="*/ 2271713 w 2843213"/>
              <a:gd name="connsiteY43" fmla="*/ 2071687 h 2200275"/>
              <a:gd name="connsiteX44" fmla="*/ 2357438 w 2843213"/>
              <a:gd name="connsiteY44" fmla="*/ 2028825 h 2200275"/>
              <a:gd name="connsiteX45" fmla="*/ 2443163 w 2843213"/>
              <a:gd name="connsiteY45" fmla="*/ 1971675 h 2200275"/>
              <a:gd name="connsiteX46" fmla="*/ 2571750 w 2843213"/>
              <a:gd name="connsiteY46" fmla="*/ 1900237 h 2200275"/>
              <a:gd name="connsiteX47" fmla="*/ 2600325 w 2843213"/>
              <a:gd name="connsiteY47" fmla="*/ 1857375 h 2200275"/>
              <a:gd name="connsiteX48" fmla="*/ 2686050 w 2843213"/>
              <a:gd name="connsiteY48" fmla="*/ 1785937 h 2200275"/>
              <a:gd name="connsiteX49" fmla="*/ 2743200 w 2843213"/>
              <a:gd name="connsiteY49" fmla="*/ 1685925 h 2200275"/>
              <a:gd name="connsiteX50" fmla="*/ 2800350 w 2843213"/>
              <a:gd name="connsiteY50" fmla="*/ 1600200 h 2200275"/>
              <a:gd name="connsiteX51" fmla="*/ 2843213 w 2843213"/>
              <a:gd name="connsiteY51" fmla="*/ 1457325 h 2200275"/>
              <a:gd name="connsiteX52" fmla="*/ 2828925 w 2843213"/>
              <a:gd name="connsiteY52" fmla="*/ 1243012 h 2200275"/>
              <a:gd name="connsiteX53" fmla="*/ 2786063 w 2843213"/>
              <a:gd name="connsiteY53" fmla="*/ 1200150 h 2200275"/>
              <a:gd name="connsiteX54" fmla="*/ 2757488 w 2843213"/>
              <a:gd name="connsiteY54" fmla="*/ 1157287 h 2200275"/>
              <a:gd name="connsiteX55" fmla="*/ 2657475 w 2843213"/>
              <a:gd name="connsiteY55" fmla="*/ 1071562 h 2200275"/>
              <a:gd name="connsiteX56" fmla="*/ 2614613 w 2843213"/>
              <a:gd name="connsiteY56" fmla="*/ 1014412 h 2200275"/>
              <a:gd name="connsiteX57" fmla="*/ 2500313 w 2843213"/>
              <a:gd name="connsiteY57" fmla="*/ 914400 h 2200275"/>
              <a:gd name="connsiteX58" fmla="*/ 2414588 w 2843213"/>
              <a:gd name="connsiteY58" fmla="*/ 828675 h 2200275"/>
              <a:gd name="connsiteX59" fmla="*/ 2314575 w 2843213"/>
              <a:gd name="connsiteY59" fmla="*/ 742950 h 2200275"/>
              <a:gd name="connsiteX60" fmla="*/ 2286000 w 2843213"/>
              <a:gd name="connsiteY60" fmla="*/ 700087 h 2200275"/>
              <a:gd name="connsiteX61" fmla="*/ 2200275 w 2843213"/>
              <a:gd name="connsiteY61" fmla="*/ 614362 h 2200275"/>
              <a:gd name="connsiteX62" fmla="*/ 2085975 w 2843213"/>
              <a:gd name="connsiteY62" fmla="*/ 485775 h 2200275"/>
              <a:gd name="connsiteX63" fmla="*/ 2043113 w 2843213"/>
              <a:gd name="connsiteY63" fmla="*/ 442912 h 2200275"/>
              <a:gd name="connsiteX64" fmla="*/ 1957388 w 2843213"/>
              <a:gd name="connsiteY64" fmla="*/ 371475 h 2200275"/>
              <a:gd name="connsiteX65" fmla="*/ 1914525 w 2843213"/>
              <a:gd name="connsiteY65" fmla="*/ 342900 h 2200275"/>
              <a:gd name="connsiteX66" fmla="*/ 1800225 w 2843213"/>
              <a:gd name="connsiteY66" fmla="*/ 214312 h 2200275"/>
              <a:gd name="connsiteX67" fmla="*/ 1757363 w 2843213"/>
              <a:gd name="connsiteY67" fmla="*/ 171450 h 2200275"/>
              <a:gd name="connsiteX68" fmla="*/ 1685925 w 2843213"/>
              <a:gd name="connsiteY68" fmla="*/ 100012 h 2200275"/>
              <a:gd name="connsiteX69" fmla="*/ 1657350 w 2843213"/>
              <a:gd name="connsiteY69" fmla="*/ 57150 h 2200275"/>
              <a:gd name="connsiteX70" fmla="*/ 1600200 w 2843213"/>
              <a:gd name="connsiteY70" fmla="*/ 0 h 220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43213" h="2200275">
                <a:moveTo>
                  <a:pt x="2357438" y="242887"/>
                </a:moveTo>
                <a:cubicBezTo>
                  <a:pt x="1864458" y="297664"/>
                  <a:pt x="2423730" y="239722"/>
                  <a:pt x="1185863" y="271462"/>
                </a:cubicBezTo>
                <a:cubicBezTo>
                  <a:pt x="1161587" y="272084"/>
                  <a:pt x="1138318" y="281406"/>
                  <a:pt x="1114425" y="285750"/>
                </a:cubicBezTo>
                <a:cubicBezTo>
                  <a:pt x="1037225" y="299786"/>
                  <a:pt x="1037897" y="295369"/>
                  <a:pt x="971550" y="314325"/>
                </a:cubicBezTo>
                <a:cubicBezTo>
                  <a:pt x="957069" y="318462"/>
                  <a:pt x="942530" y="322680"/>
                  <a:pt x="928688" y="328612"/>
                </a:cubicBezTo>
                <a:cubicBezTo>
                  <a:pt x="909112" y="337002"/>
                  <a:pt x="891114" y="348797"/>
                  <a:pt x="871538" y="357187"/>
                </a:cubicBezTo>
                <a:cubicBezTo>
                  <a:pt x="784981" y="394283"/>
                  <a:pt x="875632" y="340853"/>
                  <a:pt x="757238" y="400050"/>
                </a:cubicBezTo>
                <a:cubicBezTo>
                  <a:pt x="613761" y="471789"/>
                  <a:pt x="832549" y="382062"/>
                  <a:pt x="657225" y="457200"/>
                </a:cubicBezTo>
                <a:cubicBezTo>
                  <a:pt x="643383" y="463132"/>
                  <a:pt x="628073" y="465255"/>
                  <a:pt x="614363" y="471487"/>
                </a:cubicBezTo>
                <a:cubicBezTo>
                  <a:pt x="575584" y="489114"/>
                  <a:pt x="540474" y="515166"/>
                  <a:pt x="500063" y="528637"/>
                </a:cubicBezTo>
                <a:cubicBezTo>
                  <a:pt x="485775" y="533400"/>
                  <a:pt x="470671" y="536190"/>
                  <a:pt x="457200" y="542925"/>
                </a:cubicBezTo>
                <a:cubicBezTo>
                  <a:pt x="346420" y="598315"/>
                  <a:pt x="479206" y="549878"/>
                  <a:pt x="371475" y="585787"/>
                </a:cubicBezTo>
                <a:cubicBezTo>
                  <a:pt x="342900" y="604837"/>
                  <a:pt x="304800" y="614362"/>
                  <a:pt x="285750" y="642937"/>
                </a:cubicBezTo>
                <a:cubicBezTo>
                  <a:pt x="266700" y="671512"/>
                  <a:pt x="252884" y="704378"/>
                  <a:pt x="228600" y="728662"/>
                </a:cubicBezTo>
                <a:cubicBezTo>
                  <a:pt x="214313" y="742950"/>
                  <a:pt x="197482" y="755083"/>
                  <a:pt x="185738" y="771525"/>
                </a:cubicBezTo>
                <a:cubicBezTo>
                  <a:pt x="173359" y="788856"/>
                  <a:pt x="168121" y="810412"/>
                  <a:pt x="157163" y="828675"/>
                </a:cubicBezTo>
                <a:cubicBezTo>
                  <a:pt x="139494" y="858124"/>
                  <a:pt x="119063" y="885825"/>
                  <a:pt x="100013" y="914400"/>
                </a:cubicBezTo>
                <a:cubicBezTo>
                  <a:pt x="76325" y="949932"/>
                  <a:pt x="58402" y="972976"/>
                  <a:pt x="42863" y="1014412"/>
                </a:cubicBezTo>
                <a:cubicBezTo>
                  <a:pt x="-15497" y="1170037"/>
                  <a:pt x="79556" y="969599"/>
                  <a:pt x="0" y="1128712"/>
                </a:cubicBezTo>
                <a:cubicBezTo>
                  <a:pt x="4763" y="1228725"/>
                  <a:pt x="3231" y="1329236"/>
                  <a:pt x="14288" y="1428750"/>
                </a:cubicBezTo>
                <a:cubicBezTo>
                  <a:pt x="20098" y="1481042"/>
                  <a:pt x="64493" y="1564680"/>
                  <a:pt x="100013" y="1600200"/>
                </a:cubicBezTo>
                <a:cubicBezTo>
                  <a:pt x="128588" y="1628775"/>
                  <a:pt x="152114" y="1663509"/>
                  <a:pt x="185738" y="1685925"/>
                </a:cubicBezTo>
                <a:lnTo>
                  <a:pt x="271463" y="1743075"/>
                </a:lnTo>
                <a:cubicBezTo>
                  <a:pt x="285750" y="1752600"/>
                  <a:pt x="300588" y="1761347"/>
                  <a:pt x="314325" y="1771650"/>
                </a:cubicBezTo>
                <a:cubicBezTo>
                  <a:pt x="333375" y="1785937"/>
                  <a:pt x="350177" y="1803863"/>
                  <a:pt x="371475" y="1814512"/>
                </a:cubicBezTo>
                <a:cubicBezTo>
                  <a:pt x="389038" y="1823294"/>
                  <a:pt x="409575" y="1824037"/>
                  <a:pt x="428625" y="1828800"/>
                </a:cubicBezTo>
                <a:cubicBezTo>
                  <a:pt x="447675" y="1843087"/>
                  <a:pt x="464959" y="1860098"/>
                  <a:pt x="485775" y="1871662"/>
                </a:cubicBezTo>
                <a:cubicBezTo>
                  <a:pt x="508195" y="1884117"/>
                  <a:pt x="533776" y="1889821"/>
                  <a:pt x="557213" y="1900237"/>
                </a:cubicBezTo>
                <a:cubicBezTo>
                  <a:pt x="576676" y="1908887"/>
                  <a:pt x="594787" y="1920422"/>
                  <a:pt x="614363" y="1928812"/>
                </a:cubicBezTo>
                <a:cubicBezTo>
                  <a:pt x="628206" y="1934745"/>
                  <a:pt x="643755" y="1936365"/>
                  <a:pt x="657225" y="1943100"/>
                </a:cubicBezTo>
                <a:cubicBezTo>
                  <a:pt x="672584" y="1950779"/>
                  <a:pt x="683950" y="1965807"/>
                  <a:pt x="700088" y="1971675"/>
                </a:cubicBezTo>
                <a:cubicBezTo>
                  <a:pt x="736996" y="1985096"/>
                  <a:pt x="777131" y="1987831"/>
                  <a:pt x="814388" y="2000250"/>
                </a:cubicBezTo>
                <a:cubicBezTo>
                  <a:pt x="857250" y="2014537"/>
                  <a:pt x="901026" y="2026332"/>
                  <a:pt x="942975" y="2043112"/>
                </a:cubicBezTo>
                <a:cubicBezTo>
                  <a:pt x="966788" y="2052637"/>
                  <a:pt x="989670" y="2064939"/>
                  <a:pt x="1014413" y="2071687"/>
                </a:cubicBezTo>
                <a:cubicBezTo>
                  <a:pt x="1042361" y="2079309"/>
                  <a:pt x="1071859" y="2079691"/>
                  <a:pt x="1100138" y="2085975"/>
                </a:cubicBezTo>
                <a:cubicBezTo>
                  <a:pt x="1114840" y="2089242"/>
                  <a:pt x="1128326" y="2096876"/>
                  <a:pt x="1143000" y="2100262"/>
                </a:cubicBezTo>
                <a:cubicBezTo>
                  <a:pt x="1190324" y="2111183"/>
                  <a:pt x="1285875" y="2128837"/>
                  <a:pt x="1285875" y="2128837"/>
                </a:cubicBezTo>
                <a:cubicBezTo>
                  <a:pt x="1304925" y="2138362"/>
                  <a:pt x="1322625" y="2151292"/>
                  <a:pt x="1343025" y="2157412"/>
                </a:cubicBezTo>
                <a:cubicBezTo>
                  <a:pt x="1370772" y="2165736"/>
                  <a:pt x="1400248" y="2166518"/>
                  <a:pt x="1428750" y="2171700"/>
                </a:cubicBezTo>
                <a:cubicBezTo>
                  <a:pt x="1584005" y="2199928"/>
                  <a:pt x="1417349" y="2179615"/>
                  <a:pt x="1685925" y="2200275"/>
                </a:cubicBezTo>
                <a:cubicBezTo>
                  <a:pt x="1772455" y="2195948"/>
                  <a:pt x="2033788" y="2193856"/>
                  <a:pt x="2143125" y="2157412"/>
                </a:cubicBezTo>
                <a:lnTo>
                  <a:pt x="2185988" y="2143125"/>
                </a:lnTo>
                <a:cubicBezTo>
                  <a:pt x="2200275" y="2133600"/>
                  <a:pt x="2215659" y="2125543"/>
                  <a:pt x="2228850" y="2114550"/>
                </a:cubicBezTo>
                <a:cubicBezTo>
                  <a:pt x="2244372" y="2101615"/>
                  <a:pt x="2254901" y="2082895"/>
                  <a:pt x="2271713" y="2071687"/>
                </a:cubicBezTo>
                <a:cubicBezTo>
                  <a:pt x="2298295" y="2053966"/>
                  <a:pt x="2328863" y="2043112"/>
                  <a:pt x="2357438" y="2028825"/>
                </a:cubicBezTo>
                <a:cubicBezTo>
                  <a:pt x="2452560" y="1933701"/>
                  <a:pt x="2350116" y="2023367"/>
                  <a:pt x="2443163" y="1971675"/>
                </a:cubicBezTo>
                <a:cubicBezTo>
                  <a:pt x="2590554" y="1889792"/>
                  <a:pt x="2474760" y="1932568"/>
                  <a:pt x="2571750" y="1900237"/>
                </a:cubicBezTo>
                <a:cubicBezTo>
                  <a:pt x="2581275" y="1885950"/>
                  <a:pt x="2588183" y="1869517"/>
                  <a:pt x="2600325" y="1857375"/>
                </a:cubicBezTo>
                <a:cubicBezTo>
                  <a:pt x="2712710" y="1744992"/>
                  <a:pt x="2569023" y="1926370"/>
                  <a:pt x="2686050" y="1785937"/>
                </a:cubicBezTo>
                <a:cubicBezTo>
                  <a:pt x="2721355" y="1743571"/>
                  <a:pt x="2713253" y="1735837"/>
                  <a:pt x="2743200" y="1685925"/>
                </a:cubicBezTo>
                <a:cubicBezTo>
                  <a:pt x="2760869" y="1656476"/>
                  <a:pt x="2789490" y="1632781"/>
                  <a:pt x="2800350" y="1600200"/>
                </a:cubicBezTo>
                <a:cubicBezTo>
                  <a:pt x="2835135" y="1495846"/>
                  <a:pt x="2821619" y="1543696"/>
                  <a:pt x="2843213" y="1457325"/>
                </a:cubicBezTo>
                <a:cubicBezTo>
                  <a:pt x="2838450" y="1385887"/>
                  <a:pt x="2844456" y="1312903"/>
                  <a:pt x="2828925" y="1243012"/>
                </a:cubicBezTo>
                <a:cubicBezTo>
                  <a:pt x="2824542" y="1223288"/>
                  <a:pt x="2798998" y="1215672"/>
                  <a:pt x="2786063" y="1200150"/>
                </a:cubicBezTo>
                <a:cubicBezTo>
                  <a:pt x="2775070" y="1186958"/>
                  <a:pt x="2768481" y="1170479"/>
                  <a:pt x="2757488" y="1157287"/>
                </a:cubicBezTo>
                <a:cubicBezTo>
                  <a:pt x="2679729" y="1063977"/>
                  <a:pt x="2752071" y="1166159"/>
                  <a:pt x="2657475" y="1071562"/>
                </a:cubicBezTo>
                <a:cubicBezTo>
                  <a:pt x="2640637" y="1054724"/>
                  <a:pt x="2630294" y="1032333"/>
                  <a:pt x="2614613" y="1014412"/>
                </a:cubicBezTo>
                <a:cubicBezTo>
                  <a:pt x="2567530" y="960602"/>
                  <a:pt x="2555235" y="955591"/>
                  <a:pt x="2500313" y="914400"/>
                </a:cubicBezTo>
                <a:cubicBezTo>
                  <a:pt x="2450010" y="838944"/>
                  <a:pt x="2497290" y="899562"/>
                  <a:pt x="2414588" y="828675"/>
                </a:cubicBezTo>
                <a:cubicBezTo>
                  <a:pt x="2275287" y="709275"/>
                  <a:pt x="2481698" y="868291"/>
                  <a:pt x="2314575" y="742950"/>
                </a:cubicBezTo>
                <a:cubicBezTo>
                  <a:pt x="2305050" y="728662"/>
                  <a:pt x="2297408" y="712921"/>
                  <a:pt x="2286000" y="700087"/>
                </a:cubicBezTo>
                <a:cubicBezTo>
                  <a:pt x="2259152" y="669883"/>
                  <a:pt x="2222691" y="647986"/>
                  <a:pt x="2200275" y="614362"/>
                </a:cubicBezTo>
                <a:cubicBezTo>
                  <a:pt x="2149283" y="537875"/>
                  <a:pt x="2183843" y="583644"/>
                  <a:pt x="2085975" y="485775"/>
                </a:cubicBezTo>
                <a:cubicBezTo>
                  <a:pt x="2071688" y="471487"/>
                  <a:pt x="2059925" y="454120"/>
                  <a:pt x="2043113" y="442912"/>
                </a:cubicBezTo>
                <a:cubicBezTo>
                  <a:pt x="1936692" y="371965"/>
                  <a:pt x="2067398" y="463149"/>
                  <a:pt x="1957388" y="371475"/>
                </a:cubicBezTo>
                <a:cubicBezTo>
                  <a:pt x="1944196" y="360482"/>
                  <a:pt x="1927359" y="354308"/>
                  <a:pt x="1914525" y="342900"/>
                </a:cubicBezTo>
                <a:cubicBezTo>
                  <a:pt x="1735896" y="184119"/>
                  <a:pt x="1885533" y="316683"/>
                  <a:pt x="1800225" y="214312"/>
                </a:cubicBezTo>
                <a:cubicBezTo>
                  <a:pt x="1787290" y="198790"/>
                  <a:pt x="1770298" y="186972"/>
                  <a:pt x="1757363" y="171450"/>
                </a:cubicBezTo>
                <a:cubicBezTo>
                  <a:pt x="1697832" y="100012"/>
                  <a:pt x="1764507" y="152399"/>
                  <a:pt x="1685925" y="100012"/>
                </a:cubicBezTo>
                <a:cubicBezTo>
                  <a:pt x="1676400" y="85725"/>
                  <a:pt x="1668343" y="70341"/>
                  <a:pt x="1657350" y="57150"/>
                </a:cubicBezTo>
                <a:cubicBezTo>
                  <a:pt x="1657328" y="57123"/>
                  <a:pt x="1612909" y="12708"/>
                  <a:pt x="1600200" y="0"/>
                </a:cubicBezTo>
              </a:path>
            </a:pathLst>
          </a:cu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69636D58-8510-CC67-4DBE-A6C67BE13649}"/>
              </a:ext>
            </a:extLst>
          </p:cNvPr>
          <p:cNvSpPr/>
          <p:nvPr/>
        </p:nvSpPr>
        <p:spPr>
          <a:xfrm>
            <a:off x="9307514" y="4661264"/>
            <a:ext cx="371351" cy="389948"/>
          </a:xfrm>
          <a:custGeom>
            <a:avLst/>
            <a:gdLst>
              <a:gd name="connsiteX0" fmla="*/ 2357438 w 2843213"/>
              <a:gd name="connsiteY0" fmla="*/ 242887 h 2200275"/>
              <a:gd name="connsiteX1" fmla="*/ 1185863 w 2843213"/>
              <a:gd name="connsiteY1" fmla="*/ 271462 h 2200275"/>
              <a:gd name="connsiteX2" fmla="*/ 1114425 w 2843213"/>
              <a:gd name="connsiteY2" fmla="*/ 285750 h 2200275"/>
              <a:gd name="connsiteX3" fmla="*/ 971550 w 2843213"/>
              <a:gd name="connsiteY3" fmla="*/ 314325 h 2200275"/>
              <a:gd name="connsiteX4" fmla="*/ 928688 w 2843213"/>
              <a:gd name="connsiteY4" fmla="*/ 328612 h 2200275"/>
              <a:gd name="connsiteX5" fmla="*/ 871538 w 2843213"/>
              <a:gd name="connsiteY5" fmla="*/ 357187 h 2200275"/>
              <a:gd name="connsiteX6" fmla="*/ 757238 w 2843213"/>
              <a:gd name="connsiteY6" fmla="*/ 400050 h 2200275"/>
              <a:gd name="connsiteX7" fmla="*/ 657225 w 2843213"/>
              <a:gd name="connsiteY7" fmla="*/ 457200 h 2200275"/>
              <a:gd name="connsiteX8" fmla="*/ 614363 w 2843213"/>
              <a:gd name="connsiteY8" fmla="*/ 471487 h 2200275"/>
              <a:gd name="connsiteX9" fmla="*/ 500063 w 2843213"/>
              <a:gd name="connsiteY9" fmla="*/ 528637 h 2200275"/>
              <a:gd name="connsiteX10" fmla="*/ 457200 w 2843213"/>
              <a:gd name="connsiteY10" fmla="*/ 542925 h 2200275"/>
              <a:gd name="connsiteX11" fmla="*/ 371475 w 2843213"/>
              <a:gd name="connsiteY11" fmla="*/ 585787 h 2200275"/>
              <a:gd name="connsiteX12" fmla="*/ 285750 w 2843213"/>
              <a:gd name="connsiteY12" fmla="*/ 642937 h 2200275"/>
              <a:gd name="connsiteX13" fmla="*/ 228600 w 2843213"/>
              <a:gd name="connsiteY13" fmla="*/ 728662 h 2200275"/>
              <a:gd name="connsiteX14" fmla="*/ 185738 w 2843213"/>
              <a:gd name="connsiteY14" fmla="*/ 771525 h 2200275"/>
              <a:gd name="connsiteX15" fmla="*/ 157163 w 2843213"/>
              <a:gd name="connsiteY15" fmla="*/ 828675 h 2200275"/>
              <a:gd name="connsiteX16" fmla="*/ 100013 w 2843213"/>
              <a:gd name="connsiteY16" fmla="*/ 914400 h 2200275"/>
              <a:gd name="connsiteX17" fmla="*/ 42863 w 2843213"/>
              <a:gd name="connsiteY17" fmla="*/ 1014412 h 2200275"/>
              <a:gd name="connsiteX18" fmla="*/ 0 w 2843213"/>
              <a:gd name="connsiteY18" fmla="*/ 1128712 h 2200275"/>
              <a:gd name="connsiteX19" fmla="*/ 14288 w 2843213"/>
              <a:gd name="connsiteY19" fmla="*/ 1428750 h 2200275"/>
              <a:gd name="connsiteX20" fmla="*/ 100013 w 2843213"/>
              <a:gd name="connsiteY20" fmla="*/ 1600200 h 2200275"/>
              <a:gd name="connsiteX21" fmla="*/ 185738 w 2843213"/>
              <a:gd name="connsiteY21" fmla="*/ 1685925 h 2200275"/>
              <a:gd name="connsiteX22" fmla="*/ 271463 w 2843213"/>
              <a:gd name="connsiteY22" fmla="*/ 1743075 h 2200275"/>
              <a:gd name="connsiteX23" fmla="*/ 314325 w 2843213"/>
              <a:gd name="connsiteY23" fmla="*/ 1771650 h 2200275"/>
              <a:gd name="connsiteX24" fmla="*/ 371475 w 2843213"/>
              <a:gd name="connsiteY24" fmla="*/ 1814512 h 2200275"/>
              <a:gd name="connsiteX25" fmla="*/ 428625 w 2843213"/>
              <a:gd name="connsiteY25" fmla="*/ 1828800 h 2200275"/>
              <a:gd name="connsiteX26" fmla="*/ 485775 w 2843213"/>
              <a:gd name="connsiteY26" fmla="*/ 1871662 h 2200275"/>
              <a:gd name="connsiteX27" fmla="*/ 557213 w 2843213"/>
              <a:gd name="connsiteY27" fmla="*/ 1900237 h 2200275"/>
              <a:gd name="connsiteX28" fmla="*/ 614363 w 2843213"/>
              <a:gd name="connsiteY28" fmla="*/ 1928812 h 2200275"/>
              <a:gd name="connsiteX29" fmla="*/ 657225 w 2843213"/>
              <a:gd name="connsiteY29" fmla="*/ 1943100 h 2200275"/>
              <a:gd name="connsiteX30" fmla="*/ 700088 w 2843213"/>
              <a:gd name="connsiteY30" fmla="*/ 1971675 h 2200275"/>
              <a:gd name="connsiteX31" fmla="*/ 814388 w 2843213"/>
              <a:gd name="connsiteY31" fmla="*/ 2000250 h 2200275"/>
              <a:gd name="connsiteX32" fmla="*/ 942975 w 2843213"/>
              <a:gd name="connsiteY32" fmla="*/ 2043112 h 2200275"/>
              <a:gd name="connsiteX33" fmla="*/ 1014413 w 2843213"/>
              <a:gd name="connsiteY33" fmla="*/ 2071687 h 2200275"/>
              <a:gd name="connsiteX34" fmla="*/ 1100138 w 2843213"/>
              <a:gd name="connsiteY34" fmla="*/ 2085975 h 2200275"/>
              <a:gd name="connsiteX35" fmla="*/ 1143000 w 2843213"/>
              <a:gd name="connsiteY35" fmla="*/ 2100262 h 2200275"/>
              <a:gd name="connsiteX36" fmla="*/ 1285875 w 2843213"/>
              <a:gd name="connsiteY36" fmla="*/ 2128837 h 2200275"/>
              <a:gd name="connsiteX37" fmla="*/ 1343025 w 2843213"/>
              <a:gd name="connsiteY37" fmla="*/ 2157412 h 2200275"/>
              <a:gd name="connsiteX38" fmla="*/ 1428750 w 2843213"/>
              <a:gd name="connsiteY38" fmla="*/ 2171700 h 2200275"/>
              <a:gd name="connsiteX39" fmla="*/ 1685925 w 2843213"/>
              <a:gd name="connsiteY39" fmla="*/ 2200275 h 2200275"/>
              <a:gd name="connsiteX40" fmla="*/ 2143125 w 2843213"/>
              <a:gd name="connsiteY40" fmla="*/ 2157412 h 2200275"/>
              <a:gd name="connsiteX41" fmla="*/ 2185988 w 2843213"/>
              <a:gd name="connsiteY41" fmla="*/ 2143125 h 2200275"/>
              <a:gd name="connsiteX42" fmla="*/ 2228850 w 2843213"/>
              <a:gd name="connsiteY42" fmla="*/ 2114550 h 2200275"/>
              <a:gd name="connsiteX43" fmla="*/ 2271713 w 2843213"/>
              <a:gd name="connsiteY43" fmla="*/ 2071687 h 2200275"/>
              <a:gd name="connsiteX44" fmla="*/ 2357438 w 2843213"/>
              <a:gd name="connsiteY44" fmla="*/ 2028825 h 2200275"/>
              <a:gd name="connsiteX45" fmla="*/ 2443163 w 2843213"/>
              <a:gd name="connsiteY45" fmla="*/ 1971675 h 2200275"/>
              <a:gd name="connsiteX46" fmla="*/ 2571750 w 2843213"/>
              <a:gd name="connsiteY46" fmla="*/ 1900237 h 2200275"/>
              <a:gd name="connsiteX47" fmla="*/ 2600325 w 2843213"/>
              <a:gd name="connsiteY47" fmla="*/ 1857375 h 2200275"/>
              <a:gd name="connsiteX48" fmla="*/ 2686050 w 2843213"/>
              <a:gd name="connsiteY48" fmla="*/ 1785937 h 2200275"/>
              <a:gd name="connsiteX49" fmla="*/ 2743200 w 2843213"/>
              <a:gd name="connsiteY49" fmla="*/ 1685925 h 2200275"/>
              <a:gd name="connsiteX50" fmla="*/ 2800350 w 2843213"/>
              <a:gd name="connsiteY50" fmla="*/ 1600200 h 2200275"/>
              <a:gd name="connsiteX51" fmla="*/ 2843213 w 2843213"/>
              <a:gd name="connsiteY51" fmla="*/ 1457325 h 2200275"/>
              <a:gd name="connsiteX52" fmla="*/ 2828925 w 2843213"/>
              <a:gd name="connsiteY52" fmla="*/ 1243012 h 2200275"/>
              <a:gd name="connsiteX53" fmla="*/ 2786063 w 2843213"/>
              <a:gd name="connsiteY53" fmla="*/ 1200150 h 2200275"/>
              <a:gd name="connsiteX54" fmla="*/ 2757488 w 2843213"/>
              <a:gd name="connsiteY54" fmla="*/ 1157287 h 2200275"/>
              <a:gd name="connsiteX55" fmla="*/ 2657475 w 2843213"/>
              <a:gd name="connsiteY55" fmla="*/ 1071562 h 2200275"/>
              <a:gd name="connsiteX56" fmla="*/ 2614613 w 2843213"/>
              <a:gd name="connsiteY56" fmla="*/ 1014412 h 2200275"/>
              <a:gd name="connsiteX57" fmla="*/ 2500313 w 2843213"/>
              <a:gd name="connsiteY57" fmla="*/ 914400 h 2200275"/>
              <a:gd name="connsiteX58" fmla="*/ 2414588 w 2843213"/>
              <a:gd name="connsiteY58" fmla="*/ 828675 h 2200275"/>
              <a:gd name="connsiteX59" fmla="*/ 2314575 w 2843213"/>
              <a:gd name="connsiteY59" fmla="*/ 742950 h 2200275"/>
              <a:gd name="connsiteX60" fmla="*/ 2286000 w 2843213"/>
              <a:gd name="connsiteY60" fmla="*/ 700087 h 2200275"/>
              <a:gd name="connsiteX61" fmla="*/ 2200275 w 2843213"/>
              <a:gd name="connsiteY61" fmla="*/ 614362 h 2200275"/>
              <a:gd name="connsiteX62" fmla="*/ 2085975 w 2843213"/>
              <a:gd name="connsiteY62" fmla="*/ 485775 h 2200275"/>
              <a:gd name="connsiteX63" fmla="*/ 2043113 w 2843213"/>
              <a:gd name="connsiteY63" fmla="*/ 442912 h 2200275"/>
              <a:gd name="connsiteX64" fmla="*/ 1957388 w 2843213"/>
              <a:gd name="connsiteY64" fmla="*/ 371475 h 2200275"/>
              <a:gd name="connsiteX65" fmla="*/ 1914525 w 2843213"/>
              <a:gd name="connsiteY65" fmla="*/ 342900 h 2200275"/>
              <a:gd name="connsiteX66" fmla="*/ 1800225 w 2843213"/>
              <a:gd name="connsiteY66" fmla="*/ 214312 h 2200275"/>
              <a:gd name="connsiteX67" fmla="*/ 1757363 w 2843213"/>
              <a:gd name="connsiteY67" fmla="*/ 171450 h 2200275"/>
              <a:gd name="connsiteX68" fmla="*/ 1685925 w 2843213"/>
              <a:gd name="connsiteY68" fmla="*/ 100012 h 2200275"/>
              <a:gd name="connsiteX69" fmla="*/ 1657350 w 2843213"/>
              <a:gd name="connsiteY69" fmla="*/ 57150 h 2200275"/>
              <a:gd name="connsiteX70" fmla="*/ 1600200 w 2843213"/>
              <a:gd name="connsiteY70" fmla="*/ 0 h 2200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843213" h="2200275">
                <a:moveTo>
                  <a:pt x="2357438" y="242887"/>
                </a:moveTo>
                <a:cubicBezTo>
                  <a:pt x="1864458" y="297664"/>
                  <a:pt x="2423730" y="239722"/>
                  <a:pt x="1185863" y="271462"/>
                </a:cubicBezTo>
                <a:cubicBezTo>
                  <a:pt x="1161587" y="272084"/>
                  <a:pt x="1138318" y="281406"/>
                  <a:pt x="1114425" y="285750"/>
                </a:cubicBezTo>
                <a:cubicBezTo>
                  <a:pt x="1037225" y="299786"/>
                  <a:pt x="1037897" y="295369"/>
                  <a:pt x="971550" y="314325"/>
                </a:cubicBezTo>
                <a:cubicBezTo>
                  <a:pt x="957069" y="318462"/>
                  <a:pt x="942530" y="322680"/>
                  <a:pt x="928688" y="328612"/>
                </a:cubicBezTo>
                <a:cubicBezTo>
                  <a:pt x="909112" y="337002"/>
                  <a:pt x="891114" y="348797"/>
                  <a:pt x="871538" y="357187"/>
                </a:cubicBezTo>
                <a:cubicBezTo>
                  <a:pt x="784981" y="394283"/>
                  <a:pt x="875632" y="340853"/>
                  <a:pt x="757238" y="400050"/>
                </a:cubicBezTo>
                <a:cubicBezTo>
                  <a:pt x="613761" y="471789"/>
                  <a:pt x="832549" y="382062"/>
                  <a:pt x="657225" y="457200"/>
                </a:cubicBezTo>
                <a:cubicBezTo>
                  <a:pt x="643383" y="463132"/>
                  <a:pt x="628073" y="465255"/>
                  <a:pt x="614363" y="471487"/>
                </a:cubicBezTo>
                <a:cubicBezTo>
                  <a:pt x="575584" y="489114"/>
                  <a:pt x="540474" y="515166"/>
                  <a:pt x="500063" y="528637"/>
                </a:cubicBezTo>
                <a:cubicBezTo>
                  <a:pt x="485775" y="533400"/>
                  <a:pt x="470671" y="536190"/>
                  <a:pt x="457200" y="542925"/>
                </a:cubicBezTo>
                <a:cubicBezTo>
                  <a:pt x="346420" y="598315"/>
                  <a:pt x="479206" y="549878"/>
                  <a:pt x="371475" y="585787"/>
                </a:cubicBezTo>
                <a:cubicBezTo>
                  <a:pt x="342900" y="604837"/>
                  <a:pt x="304800" y="614362"/>
                  <a:pt x="285750" y="642937"/>
                </a:cubicBezTo>
                <a:cubicBezTo>
                  <a:pt x="266700" y="671512"/>
                  <a:pt x="252884" y="704378"/>
                  <a:pt x="228600" y="728662"/>
                </a:cubicBezTo>
                <a:cubicBezTo>
                  <a:pt x="214313" y="742950"/>
                  <a:pt x="197482" y="755083"/>
                  <a:pt x="185738" y="771525"/>
                </a:cubicBezTo>
                <a:cubicBezTo>
                  <a:pt x="173359" y="788856"/>
                  <a:pt x="168121" y="810412"/>
                  <a:pt x="157163" y="828675"/>
                </a:cubicBezTo>
                <a:cubicBezTo>
                  <a:pt x="139494" y="858124"/>
                  <a:pt x="119063" y="885825"/>
                  <a:pt x="100013" y="914400"/>
                </a:cubicBezTo>
                <a:cubicBezTo>
                  <a:pt x="76325" y="949932"/>
                  <a:pt x="58402" y="972976"/>
                  <a:pt x="42863" y="1014412"/>
                </a:cubicBezTo>
                <a:cubicBezTo>
                  <a:pt x="-15497" y="1170037"/>
                  <a:pt x="79556" y="969599"/>
                  <a:pt x="0" y="1128712"/>
                </a:cubicBezTo>
                <a:cubicBezTo>
                  <a:pt x="4763" y="1228725"/>
                  <a:pt x="3231" y="1329236"/>
                  <a:pt x="14288" y="1428750"/>
                </a:cubicBezTo>
                <a:cubicBezTo>
                  <a:pt x="20098" y="1481042"/>
                  <a:pt x="64493" y="1564680"/>
                  <a:pt x="100013" y="1600200"/>
                </a:cubicBezTo>
                <a:cubicBezTo>
                  <a:pt x="128588" y="1628775"/>
                  <a:pt x="152114" y="1663509"/>
                  <a:pt x="185738" y="1685925"/>
                </a:cubicBezTo>
                <a:lnTo>
                  <a:pt x="271463" y="1743075"/>
                </a:lnTo>
                <a:cubicBezTo>
                  <a:pt x="285750" y="1752600"/>
                  <a:pt x="300588" y="1761347"/>
                  <a:pt x="314325" y="1771650"/>
                </a:cubicBezTo>
                <a:cubicBezTo>
                  <a:pt x="333375" y="1785937"/>
                  <a:pt x="350177" y="1803863"/>
                  <a:pt x="371475" y="1814512"/>
                </a:cubicBezTo>
                <a:cubicBezTo>
                  <a:pt x="389038" y="1823294"/>
                  <a:pt x="409575" y="1824037"/>
                  <a:pt x="428625" y="1828800"/>
                </a:cubicBezTo>
                <a:cubicBezTo>
                  <a:pt x="447675" y="1843087"/>
                  <a:pt x="464959" y="1860098"/>
                  <a:pt x="485775" y="1871662"/>
                </a:cubicBezTo>
                <a:cubicBezTo>
                  <a:pt x="508195" y="1884117"/>
                  <a:pt x="533776" y="1889821"/>
                  <a:pt x="557213" y="1900237"/>
                </a:cubicBezTo>
                <a:cubicBezTo>
                  <a:pt x="576676" y="1908887"/>
                  <a:pt x="594787" y="1920422"/>
                  <a:pt x="614363" y="1928812"/>
                </a:cubicBezTo>
                <a:cubicBezTo>
                  <a:pt x="628206" y="1934745"/>
                  <a:pt x="643755" y="1936365"/>
                  <a:pt x="657225" y="1943100"/>
                </a:cubicBezTo>
                <a:cubicBezTo>
                  <a:pt x="672584" y="1950779"/>
                  <a:pt x="683950" y="1965807"/>
                  <a:pt x="700088" y="1971675"/>
                </a:cubicBezTo>
                <a:cubicBezTo>
                  <a:pt x="736996" y="1985096"/>
                  <a:pt x="777131" y="1987831"/>
                  <a:pt x="814388" y="2000250"/>
                </a:cubicBezTo>
                <a:cubicBezTo>
                  <a:pt x="857250" y="2014537"/>
                  <a:pt x="901026" y="2026332"/>
                  <a:pt x="942975" y="2043112"/>
                </a:cubicBezTo>
                <a:cubicBezTo>
                  <a:pt x="966788" y="2052637"/>
                  <a:pt x="989670" y="2064939"/>
                  <a:pt x="1014413" y="2071687"/>
                </a:cubicBezTo>
                <a:cubicBezTo>
                  <a:pt x="1042361" y="2079309"/>
                  <a:pt x="1071859" y="2079691"/>
                  <a:pt x="1100138" y="2085975"/>
                </a:cubicBezTo>
                <a:cubicBezTo>
                  <a:pt x="1114840" y="2089242"/>
                  <a:pt x="1128326" y="2096876"/>
                  <a:pt x="1143000" y="2100262"/>
                </a:cubicBezTo>
                <a:cubicBezTo>
                  <a:pt x="1190324" y="2111183"/>
                  <a:pt x="1285875" y="2128837"/>
                  <a:pt x="1285875" y="2128837"/>
                </a:cubicBezTo>
                <a:cubicBezTo>
                  <a:pt x="1304925" y="2138362"/>
                  <a:pt x="1322625" y="2151292"/>
                  <a:pt x="1343025" y="2157412"/>
                </a:cubicBezTo>
                <a:cubicBezTo>
                  <a:pt x="1370772" y="2165736"/>
                  <a:pt x="1400248" y="2166518"/>
                  <a:pt x="1428750" y="2171700"/>
                </a:cubicBezTo>
                <a:cubicBezTo>
                  <a:pt x="1584005" y="2199928"/>
                  <a:pt x="1417349" y="2179615"/>
                  <a:pt x="1685925" y="2200275"/>
                </a:cubicBezTo>
                <a:cubicBezTo>
                  <a:pt x="1772455" y="2195948"/>
                  <a:pt x="2033788" y="2193856"/>
                  <a:pt x="2143125" y="2157412"/>
                </a:cubicBezTo>
                <a:lnTo>
                  <a:pt x="2185988" y="2143125"/>
                </a:lnTo>
                <a:cubicBezTo>
                  <a:pt x="2200275" y="2133600"/>
                  <a:pt x="2215659" y="2125543"/>
                  <a:pt x="2228850" y="2114550"/>
                </a:cubicBezTo>
                <a:cubicBezTo>
                  <a:pt x="2244372" y="2101615"/>
                  <a:pt x="2254901" y="2082895"/>
                  <a:pt x="2271713" y="2071687"/>
                </a:cubicBezTo>
                <a:cubicBezTo>
                  <a:pt x="2298295" y="2053966"/>
                  <a:pt x="2328863" y="2043112"/>
                  <a:pt x="2357438" y="2028825"/>
                </a:cubicBezTo>
                <a:cubicBezTo>
                  <a:pt x="2452560" y="1933701"/>
                  <a:pt x="2350116" y="2023367"/>
                  <a:pt x="2443163" y="1971675"/>
                </a:cubicBezTo>
                <a:cubicBezTo>
                  <a:pt x="2590554" y="1889792"/>
                  <a:pt x="2474760" y="1932568"/>
                  <a:pt x="2571750" y="1900237"/>
                </a:cubicBezTo>
                <a:cubicBezTo>
                  <a:pt x="2581275" y="1885950"/>
                  <a:pt x="2588183" y="1869517"/>
                  <a:pt x="2600325" y="1857375"/>
                </a:cubicBezTo>
                <a:cubicBezTo>
                  <a:pt x="2712710" y="1744992"/>
                  <a:pt x="2569023" y="1926370"/>
                  <a:pt x="2686050" y="1785937"/>
                </a:cubicBezTo>
                <a:cubicBezTo>
                  <a:pt x="2721355" y="1743571"/>
                  <a:pt x="2713253" y="1735837"/>
                  <a:pt x="2743200" y="1685925"/>
                </a:cubicBezTo>
                <a:cubicBezTo>
                  <a:pt x="2760869" y="1656476"/>
                  <a:pt x="2789490" y="1632781"/>
                  <a:pt x="2800350" y="1600200"/>
                </a:cubicBezTo>
                <a:cubicBezTo>
                  <a:pt x="2835135" y="1495846"/>
                  <a:pt x="2821619" y="1543696"/>
                  <a:pt x="2843213" y="1457325"/>
                </a:cubicBezTo>
                <a:cubicBezTo>
                  <a:pt x="2838450" y="1385887"/>
                  <a:pt x="2844456" y="1312903"/>
                  <a:pt x="2828925" y="1243012"/>
                </a:cubicBezTo>
                <a:cubicBezTo>
                  <a:pt x="2824542" y="1223288"/>
                  <a:pt x="2798998" y="1215672"/>
                  <a:pt x="2786063" y="1200150"/>
                </a:cubicBezTo>
                <a:cubicBezTo>
                  <a:pt x="2775070" y="1186958"/>
                  <a:pt x="2768481" y="1170479"/>
                  <a:pt x="2757488" y="1157287"/>
                </a:cubicBezTo>
                <a:cubicBezTo>
                  <a:pt x="2679729" y="1063977"/>
                  <a:pt x="2752071" y="1166159"/>
                  <a:pt x="2657475" y="1071562"/>
                </a:cubicBezTo>
                <a:cubicBezTo>
                  <a:pt x="2640637" y="1054724"/>
                  <a:pt x="2630294" y="1032333"/>
                  <a:pt x="2614613" y="1014412"/>
                </a:cubicBezTo>
                <a:cubicBezTo>
                  <a:pt x="2567530" y="960602"/>
                  <a:pt x="2555235" y="955591"/>
                  <a:pt x="2500313" y="914400"/>
                </a:cubicBezTo>
                <a:cubicBezTo>
                  <a:pt x="2450010" y="838944"/>
                  <a:pt x="2497290" y="899562"/>
                  <a:pt x="2414588" y="828675"/>
                </a:cubicBezTo>
                <a:cubicBezTo>
                  <a:pt x="2275287" y="709275"/>
                  <a:pt x="2481698" y="868291"/>
                  <a:pt x="2314575" y="742950"/>
                </a:cubicBezTo>
                <a:cubicBezTo>
                  <a:pt x="2305050" y="728662"/>
                  <a:pt x="2297408" y="712921"/>
                  <a:pt x="2286000" y="700087"/>
                </a:cubicBezTo>
                <a:cubicBezTo>
                  <a:pt x="2259152" y="669883"/>
                  <a:pt x="2222691" y="647986"/>
                  <a:pt x="2200275" y="614362"/>
                </a:cubicBezTo>
                <a:cubicBezTo>
                  <a:pt x="2149283" y="537875"/>
                  <a:pt x="2183843" y="583644"/>
                  <a:pt x="2085975" y="485775"/>
                </a:cubicBezTo>
                <a:cubicBezTo>
                  <a:pt x="2071688" y="471487"/>
                  <a:pt x="2059925" y="454120"/>
                  <a:pt x="2043113" y="442912"/>
                </a:cubicBezTo>
                <a:cubicBezTo>
                  <a:pt x="1936692" y="371965"/>
                  <a:pt x="2067398" y="463149"/>
                  <a:pt x="1957388" y="371475"/>
                </a:cubicBezTo>
                <a:cubicBezTo>
                  <a:pt x="1944196" y="360482"/>
                  <a:pt x="1927359" y="354308"/>
                  <a:pt x="1914525" y="342900"/>
                </a:cubicBezTo>
                <a:cubicBezTo>
                  <a:pt x="1735896" y="184119"/>
                  <a:pt x="1885533" y="316683"/>
                  <a:pt x="1800225" y="214312"/>
                </a:cubicBezTo>
                <a:cubicBezTo>
                  <a:pt x="1787290" y="198790"/>
                  <a:pt x="1770298" y="186972"/>
                  <a:pt x="1757363" y="171450"/>
                </a:cubicBezTo>
                <a:cubicBezTo>
                  <a:pt x="1697832" y="100012"/>
                  <a:pt x="1764507" y="152399"/>
                  <a:pt x="1685925" y="100012"/>
                </a:cubicBezTo>
                <a:cubicBezTo>
                  <a:pt x="1676400" y="85725"/>
                  <a:pt x="1668343" y="70341"/>
                  <a:pt x="1657350" y="57150"/>
                </a:cubicBezTo>
                <a:cubicBezTo>
                  <a:pt x="1657328" y="57123"/>
                  <a:pt x="1612909" y="12708"/>
                  <a:pt x="1600200" y="0"/>
                </a:cubicBezTo>
              </a:path>
            </a:pathLst>
          </a:cu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7" name="Kombinationstegning 1">
            <a:extLst>
              <a:ext uri="{FF2B5EF4-FFF2-40B4-BE49-F238E27FC236}">
                <a16:creationId xmlns:a16="http://schemas.microsoft.com/office/drawing/2014/main" id="{AD857203-C497-DA44-24B9-99D16504DA1A}"/>
              </a:ext>
            </a:extLst>
          </p:cNvPr>
          <p:cNvSpPr/>
          <p:nvPr/>
        </p:nvSpPr>
        <p:spPr>
          <a:xfrm rot="537016">
            <a:off x="10917952" y="3378054"/>
            <a:ext cx="1058020" cy="1008803"/>
          </a:xfrm>
          <a:custGeom>
            <a:avLst/>
            <a:gdLst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33296"/>
              <a:gd name="connsiteX1" fmla="*/ 2207173 w 2396359"/>
              <a:gd name="connsiteY1" fmla="*/ 0 h 2333296"/>
              <a:gd name="connsiteX2" fmla="*/ 2396359 w 2396359"/>
              <a:gd name="connsiteY2" fmla="*/ 2249213 h 2333296"/>
              <a:gd name="connsiteX3" fmla="*/ 31531 w 2396359"/>
              <a:gd name="connsiteY3" fmla="*/ 2333296 h 2333296"/>
              <a:gd name="connsiteX4" fmla="*/ 0 w 2396359"/>
              <a:gd name="connsiteY4" fmla="*/ 136634 h 2333296"/>
              <a:gd name="connsiteX0" fmla="*/ 0 w 2396359"/>
              <a:gd name="connsiteY0" fmla="*/ 136634 h 2348775"/>
              <a:gd name="connsiteX1" fmla="*/ 2207173 w 2396359"/>
              <a:gd name="connsiteY1" fmla="*/ 0 h 2348775"/>
              <a:gd name="connsiteX2" fmla="*/ 2396359 w 2396359"/>
              <a:gd name="connsiteY2" fmla="*/ 2249213 h 2348775"/>
              <a:gd name="connsiteX3" fmla="*/ 31531 w 2396359"/>
              <a:gd name="connsiteY3" fmla="*/ 2333296 h 2348775"/>
              <a:gd name="connsiteX4" fmla="*/ 0 w 2396359"/>
              <a:gd name="connsiteY4" fmla="*/ 136634 h 2348775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  <a:gd name="connsiteX0" fmla="*/ 0 w 2396359"/>
              <a:gd name="connsiteY0" fmla="*/ 136634 h 2347858"/>
              <a:gd name="connsiteX1" fmla="*/ 2207173 w 2396359"/>
              <a:gd name="connsiteY1" fmla="*/ 0 h 2347858"/>
              <a:gd name="connsiteX2" fmla="*/ 2396359 w 2396359"/>
              <a:gd name="connsiteY2" fmla="*/ 2249213 h 2347858"/>
              <a:gd name="connsiteX3" fmla="*/ 31531 w 2396359"/>
              <a:gd name="connsiteY3" fmla="*/ 2333296 h 2347858"/>
              <a:gd name="connsiteX4" fmla="*/ 0 w 2396359"/>
              <a:gd name="connsiteY4" fmla="*/ 136634 h 234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6359" h="2347858">
                <a:moveTo>
                  <a:pt x="0" y="136634"/>
                </a:moveTo>
                <a:cubicBezTo>
                  <a:pt x="809297" y="164661"/>
                  <a:pt x="1313794" y="14014"/>
                  <a:pt x="2207173" y="0"/>
                </a:cubicBezTo>
                <a:lnTo>
                  <a:pt x="2396359" y="2249213"/>
                </a:lnTo>
                <a:cubicBezTo>
                  <a:pt x="1513489" y="2266731"/>
                  <a:pt x="914400" y="2389351"/>
                  <a:pt x="31531" y="2333296"/>
                </a:cubicBezTo>
                <a:lnTo>
                  <a:pt x="0" y="136634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276826" dist="97327" dir="3960000" sx="105000" sy="105000" algn="tl" rotWithShape="0">
              <a:prstClr val="black">
                <a:alpha val="1781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ctr">
            <a:normAutofit/>
          </a:bodyPr>
          <a:lstStyle/>
          <a:p>
            <a:pPr algn="ctr"/>
            <a:r>
              <a:rPr lang="da-DK" sz="1200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chat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9589E12-F256-B6AD-13D6-DAE0F22D9AE4}"/>
              </a:ext>
            </a:extLst>
          </p:cNvPr>
          <p:cNvSpPr/>
          <p:nvPr/>
        </p:nvSpPr>
        <p:spPr>
          <a:xfrm>
            <a:off x="5870239" y="1906386"/>
            <a:ext cx="4275431" cy="596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9" name="Picture 39" descr="File:Roblox Logo 2022.jpg - Wikimedia Commons">
            <a:extLst>
              <a:ext uri="{FF2B5EF4-FFF2-40B4-BE49-F238E27FC236}">
                <a16:creationId xmlns:a16="http://schemas.microsoft.com/office/drawing/2014/main" id="{6A15DC85-5E43-AE2A-CA7B-74B175E1D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1858">
            <a:off x="11238660" y="4260257"/>
            <a:ext cx="810694" cy="76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Pen outline">
            <a:extLst>
              <a:ext uri="{FF2B5EF4-FFF2-40B4-BE49-F238E27FC236}">
                <a16:creationId xmlns:a16="http://schemas.microsoft.com/office/drawing/2014/main" id="{AA1C09B3-A10B-9F91-1FCB-C48196219A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361937">
            <a:off x="8960464" y="718325"/>
            <a:ext cx="1817921" cy="1817921"/>
          </a:xfrm>
          <a:prstGeom prst="rect">
            <a:avLst/>
          </a:prstGeom>
        </p:spPr>
      </p:pic>
      <p:sp>
        <p:nvSpPr>
          <p:cNvPr id="34" name="Kombinationskurve 44">
            <a:extLst>
              <a:ext uri="{FF2B5EF4-FFF2-40B4-BE49-F238E27FC236}">
                <a16:creationId xmlns:a16="http://schemas.microsoft.com/office/drawing/2014/main" id="{BED6B9F1-9EB0-3C29-3EE5-8C3E4F124B12}"/>
              </a:ext>
            </a:extLst>
          </p:cNvPr>
          <p:cNvSpPr/>
          <p:nvPr/>
        </p:nvSpPr>
        <p:spPr>
          <a:xfrm rot="9678113" flipV="1">
            <a:off x="9842965" y="3848207"/>
            <a:ext cx="1225312" cy="203410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accent2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Kombinationskurve 44">
            <a:extLst>
              <a:ext uri="{FF2B5EF4-FFF2-40B4-BE49-F238E27FC236}">
                <a16:creationId xmlns:a16="http://schemas.microsoft.com/office/drawing/2014/main" id="{8677EB0E-FD57-1550-01F4-CF237D77E511}"/>
              </a:ext>
            </a:extLst>
          </p:cNvPr>
          <p:cNvSpPr/>
          <p:nvPr/>
        </p:nvSpPr>
        <p:spPr>
          <a:xfrm rot="12165507" flipV="1">
            <a:off x="9762033" y="3056766"/>
            <a:ext cx="1558445" cy="409374"/>
          </a:xfrm>
          <a:custGeom>
            <a:avLst/>
            <a:gdLst>
              <a:gd name="connsiteX0" fmla="*/ 0 w 3503221"/>
              <a:gd name="connsiteY0" fmla="*/ 1831759 h 1831759"/>
              <a:gd name="connsiteX1" fmla="*/ 2458192 w 3503221"/>
              <a:gd name="connsiteY1" fmla="*/ 121713 h 1831759"/>
              <a:gd name="connsiteX2" fmla="*/ 3503221 w 3503221"/>
              <a:gd name="connsiteY2" fmla="*/ 145463 h 1831759"/>
              <a:gd name="connsiteX0" fmla="*/ 0 w 3467595"/>
              <a:gd name="connsiteY0" fmla="*/ 1818727 h 1818727"/>
              <a:gd name="connsiteX1" fmla="*/ 2458192 w 3467595"/>
              <a:gd name="connsiteY1" fmla="*/ 108681 h 1818727"/>
              <a:gd name="connsiteX2" fmla="*/ 3467595 w 3467595"/>
              <a:gd name="connsiteY2" fmla="*/ 191807 h 1818727"/>
              <a:gd name="connsiteX0" fmla="*/ 0 w 3467595"/>
              <a:gd name="connsiteY0" fmla="*/ 1847019 h 1847019"/>
              <a:gd name="connsiteX1" fmla="*/ 2458192 w 3467595"/>
              <a:gd name="connsiteY1" fmla="*/ 136973 h 1847019"/>
              <a:gd name="connsiteX2" fmla="*/ 3467595 w 3467595"/>
              <a:gd name="connsiteY2" fmla="*/ 220099 h 1847019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012138 h 2012138"/>
              <a:gd name="connsiteX1" fmla="*/ 2179122 w 3467595"/>
              <a:gd name="connsiteY1" fmla="*/ 94274 h 2012138"/>
              <a:gd name="connsiteX2" fmla="*/ 3467595 w 3467595"/>
              <a:gd name="connsiteY2" fmla="*/ 385218 h 2012138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2175289 h 2175289"/>
              <a:gd name="connsiteX1" fmla="*/ 2161309 w 3467595"/>
              <a:gd name="connsiteY1" fmla="*/ 73357 h 2175289"/>
              <a:gd name="connsiteX2" fmla="*/ 3467595 w 3467595"/>
              <a:gd name="connsiteY2" fmla="*/ 548369 h 2175289"/>
              <a:gd name="connsiteX0" fmla="*/ 0 w 3467595"/>
              <a:gd name="connsiteY0" fmla="*/ 1900174 h 1900174"/>
              <a:gd name="connsiteX1" fmla="*/ 1727860 w 3467595"/>
              <a:gd name="connsiteY1" fmla="*/ 118876 h 1900174"/>
              <a:gd name="connsiteX2" fmla="*/ 3467595 w 3467595"/>
              <a:gd name="connsiteY2" fmla="*/ 273254 h 1900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7595" h="1900174">
                <a:moveTo>
                  <a:pt x="0" y="1900174"/>
                </a:moveTo>
                <a:cubicBezTo>
                  <a:pt x="669966" y="775976"/>
                  <a:pt x="1393372" y="239607"/>
                  <a:pt x="1727860" y="118876"/>
                </a:cubicBezTo>
                <a:cubicBezTo>
                  <a:pt x="2311730" y="-162173"/>
                  <a:pt x="3323112" y="123823"/>
                  <a:pt x="3467595" y="273254"/>
                </a:cubicBezTo>
              </a:path>
            </a:pathLst>
          </a:custGeom>
          <a:noFill/>
          <a:ln>
            <a:solidFill>
              <a:schemeClr val="accent2"/>
            </a:solidFill>
            <a:prstDash val="dash"/>
            <a:headEnd type="none" w="med" len="med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0D0D284A-9C8A-838B-895C-B9D6F80EE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2045">
            <a:off x="10204968" y="1387745"/>
            <a:ext cx="2368730" cy="188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kstfelt 43">
            <a:extLst>
              <a:ext uri="{FF2B5EF4-FFF2-40B4-BE49-F238E27FC236}">
                <a16:creationId xmlns:a16="http://schemas.microsoft.com/office/drawing/2014/main" id="{744672B9-E977-CEA8-9BF0-CBAB53E030FB}"/>
              </a:ext>
            </a:extLst>
          </p:cNvPr>
          <p:cNvSpPr txBox="1"/>
          <p:nvPr/>
        </p:nvSpPr>
        <p:spPr>
          <a:xfrm rot="21204654">
            <a:off x="1037442" y="5143620"/>
            <a:ext cx="2364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  <a:latin typeface="Myriad Pro Light" panose="020B0403030403020204" pitchFamily="34" charset="0"/>
              </a:rPr>
              <a:t>Flere svar kan godt være sande samtidig</a:t>
            </a:r>
          </a:p>
        </p:txBody>
      </p:sp>
    </p:spTree>
    <p:extLst>
      <p:ext uri="{BB962C8B-B14F-4D97-AF65-F5344CB8AC3E}">
        <p14:creationId xmlns:p14="http://schemas.microsoft.com/office/powerpoint/2010/main" val="1571086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 animBg="1"/>
      <p:bldP spid="3" grpId="0" animBg="1"/>
      <p:bldP spid="34" grpId="0" animBg="1"/>
      <p:bldP spid="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D6E8-17E7-B609-1771-D9A9C3E3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0A231-9EE4-68C1-F922-8ADDC149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Diskussion: Hvad kan de voksne lære?</a:t>
            </a:r>
            <a:br>
              <a:rPr lang="da-DK" dirty="0"/>
            </a:br>
            <a:endParaRPr lang="da-DK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B3829-4A28-DDE9-C6A2-8E9C1F8CD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4672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04823669-F68D-0BC5-5FFF-1715D0D53BCA}"/>
              </a:ext>
            </a:extLst>
          </p:cNvPr>
          <p:cNvSpPr/>
          <p:nvPr/>
        </p:nvSpPr>
        <p:spPr>
          <a:xfrm>
            <a:off x="6096000" y="0"/>
            <a:ext cx="6096000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4EDC2032-887B-EACD-7BE1-157952C36BFE}"/>
              </a:ext>
            </a:extLst>
          </p:cNvPr>
          <p:cNvGrpSpPr/>
          <p:nvPr/>
        </p:nvGrpSpPr>
        <p:grpSpPr>
          <a:xfrm rot="21335820">
            <a:off x="6267597" y="-311906"/>
            <a:ext cx="4163424" cy="2956955"/>
            <a:chOff x="6697683" y="1466603"/>
            <a:chExt cx="4163424" cy="2956955"/>
          </a:xfrm>
          <a:effectLst>
            <a:outerShdw blurRad="214662" dist="478408" dir="2700000" sx="72000" sy="72000" algn="tl" rotWithShape="0">
              <a:prstClr val="black">
                <a:alpha val="22000"/>
              </a:prstClr>
            </a:outerShdw>
          </a:effectLst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3B655456-2E07-DB47-5781-1FBB6FEEB832}"/>
                </a:ext>
              </a:extLst>
            </p:cNvPr>
            <p:cNvSpPr/>
            <p:nvPr/>
          </p:nvSpPr>
          <p:spPr>
            <a:xfrm>
              <a:off x="6697683" y="1466603"/>
              <a:ext cx="4163424" cy="29569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8" name="Billede 7">
              <a:extLst>
                <a:ext uri="{FF2B5EF4-FFF2-40B4-BE49-F238E27FC236}">
                  <a16:creationId xmlns:a16="http://schemas.microsoft.com/office/drawing/2014/main" id="{4AC9F381-99A5-EFE1-BBF0-6A60431B2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919" y="1520041"/>
              <a:ext cx="4034951" cy="2852585"/>
            </a:xfrm>
            <a:prstGeom prst="rect">
              <a:avLst/>
            </a:prstGeom>
          </p:spPr>
        </p:pic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ABF5CD52-954D-6B12-7EE4-7A3538B2DB59}"/>
              </a:ext>
            </a:extLst>
          </p:cNvPr>
          <p:cNvGrpSpPr/>
          <p:nvPr/>
        </p:nvGrpSpPr>
        <p:grpSpPr>
          <a:xfrm>
            <a:off x="7826695" y="2531520"/>
            <a:ext cx="4163424" cy="2956955"/>
            <a:chOff x="6697683" y="1466603"/>
            <a:chExt cx="4163424" cy="2956955"/>
          </a:xfrm>
          <a:effectLst>
            <a:outerShdw blurRad="214662" dist="478408" dir="2700000" sx="72000" sy="72000" algn="tl" rotWithShape="0">
              <a:prstClr val="black">
                <a:alpha val="22000"/>
              </a:prstClr>
            </a:outerShdw>
          </a:effectLst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F271E470-B063-3E80-1318-32845622E0BA}"/>
                </a:ext>
              </a:extLst>
            </p:cNvPr>
            <p:cNvSpPr/>
            <p:nvPr/>
          </p:nvSpPr>
          <p:spPr>
            <a:xfrm>
              <a:off x="6697683" y="1466603"/>
              <a:ext cx="4163424" cy="29569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DD88E5A6-1507-EC2C-0CAD-EB2FB5F70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919" y="1520041"/>
              <a:ext cx="4034951" cy="2852585"/>
            </a:xfrm>
            <a:prstGeom prst="rect">
              <a:avLst/>
            </a:prstGeom>
          </p:spPr>
        </p:pic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55D9845D-6521-6D8C-3F11-D98D30678B96}"/>
              </a:ext>
            </a:extLst>
          </p:cNvPr>
          <p:cNvGrpSpPr/>
          <p:nvPr/>
        </p:nvGrpSpPr>
        <p:grpSpPr>
          <a:xfrm>
            <a:off x="5809219" y="5379522"/>
            <a:ext cx="4163424" cy="2956955"/>
            <a:chOff x="6697683" y="1466603"/>
            <a:chExt cx="4163424" cy="2956955"/>
          </a:xfrm>
          <a:effectLst>
            <a:outerShdw blurRad="214662" dist="478408" dir="2700000" sx="72000" sy="72000" algn="tl" rotWithShape="0">
              <a:prstClr val="black">
                <a:alpha val="22000"/>
              </a:prstClr>
            </a:outerShdw>
          </a:effectLst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36661EC5-A1A0-EF89-64C2-94852989967C}"/>
                </a:ext>
              </a:extLst>
            </p:cNvPr>
            <p:cNvSpPr/>
            <p:nvPr/>
          </p:nvSpPr>
          <p:spPr>
            <a:xfrm>
              <a:off x="6697683" y="1466603"/>
              <a:ext cx="4163424" cy="29569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id="{A82AA180-0525-8209-557A-119EA1D14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1919" y="1520041"/>
              <a:ext cx="4034951" cy="2852585"/>
            </a:xfrm>
            <a:prstGeom prst="rect">
              <a:avLst/>
            </a:prstGeom>
          </p:spPr>
        </p:pic>
      </p:grpSp>
      <p:sp>
        <p:nvSpPr>
          <p:cNvPr id="3" name="Titel 2">
            <a:extLst>
              <a:ext uri="{FF2B5EF4-FFF2-40B4-BE49-F238E27FC236}">
                <a16:creationId xmlns:a16="http://schemas.microsoft.com/office/drawing/2014/main" id="{48B08B77-B84F-ED63-45CF-E3FC19FA9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314691">
            <a:off x="451371" y="449312"/>
            <a:ext cx="4301319" cy="1241325"/>
          </a:xfrm>
        </p:spPr>
        <p:txBody>
          <a:bodyPr/>
          <a:lstStyle/>
          <a:p>
            <a:r>
              <a:rPr lang="da-DK" sz="2400" dirty="0">
                <a:solidFill>
                  <a:srgbClr val="FFC000"/>
                </a:solidFill>
              </a:rPr>
              <a:t>Hæng kortene op </a:t>
            </a:r>
            <a:br>
              <a:rPr lang="da-DK" sz="2400" dirty="0">
                <a:solidFill>
                  <a:srgbClr val="FFC000"/>
                </a:solidFill>
              </a:rPr>
            </a:br>
            <a:r>
              <a:rPr lang="da-DK" sz="2400" dirty="0">
                <a:solidFill>
                  <a:srgbClr val="FFC000"/>
                </a:solidFill>
              </a:rPr>
              <a:t>i klassen og kig </a:t>
            </a:r>
            <a:br>
              <a:rPr lang="da-DK" sz="2400" dirty="0">
                <a:solidFill>
                  <a:srgbClr val="FFC000"/>
                </a:solidFill>
              </a:rPr>
            </a:br>
            <a:r>
              <a:rPr lang="da-DK" sz="2400" dirty="0">
                <a:solidFill>
                  <a:srgbClr val="FFC000"/>
                </a:solidFill>
              </a:rPr>
              <a:t>på dem sammen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D0B47F1-BEC4-2169-CE55-DB2131B44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333" y="2289043"/>
            <a:ext cx="4301320" cy="3991327"/>
          </a:xfrm>
        </p:spPr>
        <p:txBody>
          <a:bodyPr/>
          <a:lstStyle/>
          <a:p>
            <a:r>
              <a:rPr lang="da-DK" dirty="0"/>
              <a:t>Hvad bruger vi?</a:t>
            </a:r>
          </a:p>
          <a:p>
            <a:r>
              <a:rPr lang="da-DK" dirty="0"/>
              <a:t>Hvad foregår der?</a:t>
            </a:r>
          </a:p>
          <a:p>
            <a:r>
              <a:rPr lang="da-DK" dirty="0"/>
              <a:t>Hvem er vi sammen med</a:t>
            </a:r>
          </a:p>
          <a:p>
            <a:endParaRPr lang="da-DK" dirty="0"/>
          </a:p>
          <a:p>
            <a:r>
              <a:rPr lang="da-DK" dirty="0"/>
              <a:t>Hvor er </a:t>
            </a:r>
            <a:r>
              <a:rPr lang="da-DK" dirty="0">
                <a:solidFill>
                  <a:srgbClr val="FFC000"/>
                </a:solidFill>
              </a:rPr>
              <a:t>klassen</a:t>
            </a:r>
            <a:r>
              <a:rPr lang="da-DK" dirty="0"/>
              <a:t> på jeres digitale verdenskort?</a:t>
            </a:r>
          </a:p>
        </p:txBody>
      </p:sp>
      <p:pic>
        <p:nvPicPr>
          <p:cNvPr id="18" name="Billede 17" descr="Et billede, der indeholder logo, Grafik, Font/skrifttype, symbol&#10;&#10;AI-genereret indhold kan være ukorrekt.">
            <a:extLst>
              <a:ext uri="{FF2B5EF4-FFF2-40B4-BE49-F238E27FC236}">
                <a16:creationId xmlns:a16="http://schemas.microsoft.com/office/drawing/2014/main" id="{B0EFE6C9-CD5B-FB7E-573F-27D697D06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1701" y="98425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72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billede 7" descr="Et billede, der indeholder tekst, skærmbillede, grafisk design, Grafik&#10;&#10;AI-genereret indhold kan være ukorrekt.">
            <a:extLst>
              <a:ext uri="{FF2B5EF4-FFF2-40B4-BE49-F238E27FC236}">
                <a16:creationId xmlns:a16="http://schemas.microsoft.com/office/drawing/2014/main" id="{C2C190E8-8331-39AD-4A8C-AD40E246AF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17" t="5560" r="2689" b="17340"/>
          <a:stretch>
            <a:fillRect/>
          </a:stretch>
        </p:blipFill>
        <p:spPr>
          <a:xfrm>
            <a:off x="6109648" y="0"/>
            <a:ext cx="6082352" cy="6858000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3CE532BA-2E43-26E4-A318-F89B18F4E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526" y="777834"/>
            <a:ext cx="4301319" cy="801583"/>
          </a:xfrm>
        </p:spPr>
        <p:txBody>
          <a:bodyPr/>
          <a:lstStyle/>
          <a:p>
            <a:r>
              <a:rPr lang="da-DK"/>
              <a:t>Elevens bog til næste gang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F3CFEF-ADB2-C356-D920-E70867856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526" y="2285999"/>
            <a:ext cx="4301320" cy="4021015"/>
          </a:xfrm>
        </p:spPr>
        <p:txBody>
          <a:bodyPr>
            <a:normAutofit/>
          </a:bodyPr>
          <a:lstStyle/>
          <a:p>
            <a:r>
              <a:rPr lang="da-DK" dirty="0"/>
              <a:t>Meningen er, at </a:t>
            </a:r>
            <a:r>
              <a:rPr lang="da-DK" dirty="0">
                <a:solidFill>
                  <a:schemeClr val="accent2"/>
                </a:solidFill>
              </a:rPr>
              <a:t>de voksne </a:t>
            </a:r>
            <a:r>
              <a:rPr lang="da-DK" dirty="0"/>
              <a:t>også skal lære noget, når i kommer hjem</a:t>
            </a:r>
          </a:p>
          <a:p>
            <a:endParaRPr lang="da-DK" dirty="0"/>
          </a:p>
          <a:p>
            <a:r>
              <a:rPr lang="da-DK" dirty="0"/>
              <a:t>Kryds af: Hvad </a:t>
            </a:r>
            <a:r>
              <a:rPr lang="da-DK" dirty="0">
                <a:solidFill>
                  <a:schemeClr val="accent2"/>
                </a:solidFill>
              </a:rPr>
              <a:t>vil I gerne fortælle </a:t>
            </a:r>
            <a:r>
              <a:rPr lang="da-DK" dirty="0"/>
              <a:t>til jeres forældre?</a:t>
            </a:r>
          </a:p>
          <a:p>
            <a:endParaRPr lang="da-DK" dirty="0"/>
          </a:p>
        </p:txBody>
      </p:sp>
      <p:pic>
        <p:nvPicPr>
          <p:cNvPr id="5" name="Picture 4" descr="A close-up of a diagram&#10;&#10;AI-generated content may be incorrect.">
            <a:extLst>
              <a:ext uri="{FF2B5EF4-FFF2-40B4-BE49-F238E27FC236}">
                <a16:creationId xmlns:a16="http://schemas.microsoft.com/office/drawing/2014/main" id="{231FCAB3-28E7-7720-7F8A-C5184C3AD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16198">
            <a:off x="6401037" y="194169"/>
            <a:ext cx="7409900" cy="535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06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S: Neutralt tema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S: Kort over OS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S: Kunstige normer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S: Er det OS, der styrer?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S: Er det OS, der styrer?">
  <a:themeElements>
    <a:clrScheme name="OS(NOBE-projektet)">
      <a:dk1>
        <a:srgbClr val="2F284E"/>
      </a:dk1>
      <a:lt1>
        <a:srgbClr val="FFFFFF"/>
      </a:lt1>
      <a:dk2>
        <a:srgbClr val="2F284E"/>
      </a:dk2>
      <a:lt2>
        <a:srgbClr val="E8E8E8"/>
      </a:lt2>
      <a:accent1>
        <a:srgbClr val="70B966"/>
      </a:accent1>
      <a:accent2>
        <a:srgbClr val="FCBD13"/>
      </a:accent2>
      <a:accent3>
        <a:srgbClr val="EA581B"/>
      </a:accent3>
      <a:accent4>
        <a:srgbClr val="E72070"/>
      </a:accent4>
      <a:accent5>
        <a:srgbClr val="4089C9"/>
      </a:accent5>
      <a:accent6>
        <a:srgbClr val="2F284E"/>
      </a:accent6>
      <a:hlink>
        <a:srgbClr val="EA581B"/>
      </a:hlink>
      <a:folHlink>
        <a:srgbClr val="4F3C7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e177d-ccfa-4ce9-83b9-fb442bea2581" xsi:nil="true"/>
    <lcf76f155ced4ddcb4097134ff3c332f xmlns="fda86ba9-9b97-4451-ae17-6e85a5aa202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CEBE3E1F87681459462A360FC215735" ma:contentTypeVersion="14" ma:contentTypeDescription="Opret et nyt dokument." ma:contentTypeScope="" ma:versionID="d5e7994f06deadde59705970fb4b1f59">
  <xsd:schema xmlns:xsd="http://www.w3.org/2001/XMLSchema" xmlns:xs="http://www.w3.org/2001/XMLSchema" xmlns:p="http://schemas.microsoft.com/office/2006/metadata/properties" xmlns:ns2="fda86ba9-9b97-4451-ae17-6e85a5aa2026" xmlns:ns3="45ee177d-ccfa-4ce9-83b9-fb442bea2581" targetNamespace="http://schemas.microsoft.com/office/2006/metadata/properties" ma:root="true" ma:fieldsID="ea8e09f9024041e963b666b6d7387abb" ns2:_="" ns3:_="">
    <xsd:import namespace="fda86ba9-9b97-4451-ae17-6e85a5aa2026"/>
    <xsd:import namespace="45ee177d-ccfa-4ce9-83b9-fb442bea25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86ba9-9b97-4451-ae17-6e85a5aa20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5cd08861-88c0-49b2-8510-903f698cf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e177d-ccfa-4ce9-83b9-fb442bea258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ef1bffc-27aa-4d21-89a3-7e9c0462a504}" ma:internalName="TaxCatchAll" ma:showField="CatchAllData" ma:web="45ee177d-ccfa-4ce9-83b9-fb442bea25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8B153D-CABB-4A7E-A5F6-BE1A7EE16F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5A022FC-2E21-4AD1-B5D5-B9AF6BA85E34}">
  <ds:schemaRefs>
    <ds:schemaRef ds:uri="http://schemas.microsoft.com/office/2006/documentManagement/types"/>
    <ds:schemaRef ds:uri="fda86ba9-9b97-4451-ae17-6e85a5aa2026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45ee177d-ccfa-4ce9-83b9-fb442bea2581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7831BF-E84E-4CC0-A899-51650F93770D}">
  <ds:schemaRefs>
    <ds:schemaRef ds:uri="45ee177d-ccfa-4ce9-83b9-fb442bea2581"/>
    <ds:schemaRef ds:uri="fda86ba9-9b97-4451-ae17-6e85a5aa202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</Words>
  <Application>Microsoft Macintosh PowerPoint</Application>
  <PresentationFormat>Widescreen</PresentationFormat>
  <Paragraphs>103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Aptos</vt:lpstr>
      <vt:lpstr>Arial</vt:lpstr>
      <vt:lpstr>Cavolini</vt:lpstr>
      <vt:lpstr>Myriad Pro</vt:lpstr>
      <vt:lpstr>Myriad Pro Light</vt:lpstr>
      <vt:lpstr>OS: Neutralt tema</vt:lpstr>
      <vt:lpstr>OS: Kort over OS</vt:lpstr>
      <vt:lpstr>OS: Kunstige normer</vt:lpstr>
      <vt:lpstr>OS: Er det OS, der styrer?</vt:lpstr>
      <vt:lpstr>1_OS: Er det OS, der styrer?</vt:lpstr>
      <vt:lpstr>Kort over OS!</vt:lpstr>
      <vt:lpstr>De voksne skal lære noget!</vt:lpstr>
      <vt:lpstr>Dagens startskud: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Afstemning: Online, offline, eller midt imellem?</vt:lpstr>
      <vt:lpstr>Er det online eller offline?</vt:lpstr>
      <vt:lpstr>Dagens aktivitet: Vores digitale verdenskort</vt:lpstr>
      <vt:lpstr>Øvelse: Vores digitale verdenskort</vt:lpstr>
      <vt:lpstr>Step 1: Devices (5 min)</vt:lpstr>
      <vt:lpstr>1. Klip ud!</vt:lpstr>
      <vt:lpstr>Step 2: Apps (10-15 min)</vt:lpstr>
      <vt:lpstr>2. Klip eller skriv!</vt:lpstr>
      <vt:lpstr>Step 3: Hvem er de andre? (10 min)</vt:lpstr>
      <vt:lpstr>3.1 Kryds af!</vt:lpstr>
      <vt:lpstr>3.2. Kryds af</vt:lpstr>
      <vt:lpstr>Diskussion: Hvad kan de voksne lære? </vt:lpstr>
      <vt:lpstr>Hæng kortene op  i klassen og kig  på dem sammen</vt:lpstr>
      <vt:lpstr>Elevens bog til næste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Richard M R Johannessen</dc:creator>
  <cp:lastModifiedBy>Andreas Lieberoth</cp:lastModifiedBy>
  <cp:revision>22</cp:revision>
  <dcterms:created xsi:type="dcterms:W3CDTF">2025-07-10T12:14:03Z</dcterms:created>
  <dcterms:modified xsi:type="dcterms:W3CDTF">2025-10-06T14:52:00Z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0x010100DCEBE3E1F87681459462A360FC215735</vt:lpwstr>
  </property>
  <property fmtid="{D5CDD505-2E9C-101B-9397-08002B2CF9AE}" pid="3" name="MediaServiceImageTags">
    <vt:lpwstr/>
  </property>
</Properties>
</file>